
<file path=[Content_Types].xml><?xml version="1.0" encoding="utf-8"?>
<Types xmlns="http://schemas.openxmlformats.org/package/2006/content-types">
  <Default Extension="vml" ContentType="application/vnd.openxmlformats-officedocument.vmlDrawing"/>
  <Default Extension="pptx" ContentType="application/vnd.openxmlformats-officedocument.presentationml.presentation"/>
  <Default Extension="xlsx" ContentType="application/vnd.openxmlformats-officedocument.spreadsheetml.sheet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558" r:id="rId3"/>
    <p:sldId id="585" r:id="rId5"/>
    <p:sldId id="559" r:id="rId6"/>
    <p:sldId id="588" r:id="rId7"/>
    <p:sldId id="597" r:id="rId8"/>
    <p:sldId id="598" r:id="rId9"/>
    <p:sldId id="599" r:id="rId10"/>
    <p:sldId id="600" r:id="rId11"/>
    <p:sldId id="601" r:id="rId12"/>
    <p:sldId id="590" r:id="rId13"/>
    <p:sldId id="591" r:id="rId14"/>
    <p:sldId id="595" r:id="rId15"/>
    <p:sldId id="596" r:id="rId16"/>
  </p:sldIdLst>
  <p:sldSz cx="12192000" cy="6858000"/>
  <p:notesSz cx="6858000" cy="9144000"/>
  <p:custDataLst>
    <p:tags r:id="rId22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334" userDrawn="1">
          <p15:clr>
            <a:srgbClr val="A4A3A4"/>
          </p15:clr>
        </p15:guide>
        <p15:guide id="2" pos="4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王苏明" initials="王苏明" lastIdx="59" clrIdx="1"/>
  <p:cmAuthor id="1" name="吴利宁" initials="吴利宁" lastIdx="4" clrIdx="0"/>
  <p:cmAuthor id="2" name="Sheng Ping Wang" initials="SPW" lastIdx="1" clrIdx="1"/>
  <p:cmAuthor id="3" name="傅梦琪" initials="傅梦琪" lastIdx="5" clrIdx="2"/>
  <p:cmAuthor id="4" name="程瑾" initials="C" lastIdx="6" clrIdx="3"/>
  <p:cmAuthor id="5" name="magaofeng" initials="m" lastIdx="1" clrIdx="4"/>
  <p:cmAuthor id="48" name="作者" initials="A" lastIdx="0" clrIdx="48"/>
  <p:cmAuthor id="6" name="27814" initials="2" lastIdx="1" clrIdx="5"/>
  <p:cmAuthor id="7" name="feng visual" initials="f" lastIdx="1" clrIdx="1"/>
  <p:cmAuthor id="8" name="未知用户4" initials="未知用户4" lastIdx="1" clrIdx="0"/>
  <p:cmAuthor id="9" name="未知用户5" initials="未知用户5" lastIdx="1" clrIdx="1"/>
  <p:cmAuthor id="10" name="Veronica XU" initials="V" lastIdx="1" clrIdx="0"/>
  <p:cmAuthor id="11" name="未知用户6" initials="未知用户6" lastIdx="1" clrIdx="6"/>
  <p:cmAuthor id="12" name="未知用户14" initials="未" lastIdx="1" clrIdx="0"/>
  <p:cmAuthor id="13" name="未知用户7" initials="未知用户7" lastIdx="1" clrIdx="0"/>
  <p:cmAuthor id="14" name="未知用户10" initials="未" lastIdx="1" clrIdx="1"/>
  <p:cmAuthor id="15" name="未知用户8" initials="未知用户8" lastIdx="1" clrIdx="14"/>
  <p:cmAuthor id="16" name="未知用户22" initials="未知用户22" lastIdx="1" clrIdx="0"/>
  <p:cmAuthor id="17" name="Microsoft Office 用户" initials="M" lastIdx="0" clrIdx="6"/>
  <p:cmAuthor id="18" name="LuMeyer" initials="L" lastIdx="2" clrIdx="0"/>
  <p:cmAuthor id="19" name="011915056" initials="" lastIdx="2" clrIdx="5"/>
  <p:cmAuthor id="20" name="部室管理员/软件开发中心/总行机关/ABC" initials="" lastIdx="1" clrIdx="5"/>
  <p:cmAuthor id="21" name="hanwei" initials="h" lastIdx="1" clrIdx="15"/>
  <p:cmAuthor id="22" name="张 嘉怡" initials="张" lastIdx="1" clrIdx="16"/>
  <p:cmAuthor id="27" name="xiexiaobo" initials="xiexiaobo" lastIdx="1" clrIdx="26"/>
  <p:cmAuthor id="31" name="za-jijingting" initials="z" lastIdx="1" clrIdx="30"/>
  <p:cmAuthor id="32" name="Sicheng Wang" initials="SW" lastIdx="21" clrIdx="31"/>
  <p:cmAuthor id="33" name="za-yuhongliang" initials="z" lastIdx="1" clrIdx="32"/>
  <p:cmAuthor id="23" name="Admin" initials="A" lastIdx="0" clrIdx="0"/>
  <p:cmAuthor id="25" name="余潇迎" initials="余" lastIdx="2" clrIdx="0"/>
  <p:cmAuthor id="26" name="CHEN LONG" initials="C" lastIdx="1" clrIdx="21"/>
  <p:cmAuthor id="28" name="None None" initials="N" lastIdx="1" clrIdx="22"/>
  <p:cmAuthor id="34" name="宋 海春" initials="宋" lastIdx="1" clrIdx="33"/>
  <p:cmAuthor id="24" name="luhongxin-003" initials="l" lastIdx="1" clrIdx="23"/>
  <p:cmAuthor id="108" name="松 李" initials="松" lastIdx="1" clrIdx="4"/>
  <p:cmAuthor id="114" name="1 mac" initials="1" lastIdx="1" clrIdx="0"/>
  <p:cmAuthor id="29" name="localadmin" initials="l" lastIdx="1" clrIdx="0"/>
  <p:cmAuthor id="30" name="10056791" initials="ZTE" lastIdx="1" clrIdx="29"/>
  <p:cmAuthor id="35" name="guodaohu" initials="guodaohu" lastIdx="2" clrIdx="34"/>
  <p:cmAuthor id="37" name="phoenixdhz" initials="p" lastIdx="11" clrIdx="0"/>
  <p:cmAuthor id="39" name="gaojg02" initials="g" lastIdx="0" clrIdx="0"/>
  <p:cmAuthor id="40" name="核保" initials="核" lastIdx="2" clrIdx="0"/>
  <p:cmAuthor id="41" name="杨涛-lah" initials="杨" lastIdx="1" clrIdx="0"/>
  <p:cmAuthor id="42" name="kp l" initials="k" lastIdx="2" clrIdx="0"/>
  <p:cmAuthor id="44" name="wanghao31" initials="w" lastIdx="2" clrIdx="0"/>
  <p:cmAuthor id="45" name="zhouyiming" initials="z" lastIdx="8" clrIdx="0"/>
  <p:cmAuthor id="46" name="刘云轩" initials="刘" lastIdx="1" clrIdx="0"/>
  <p:cmAuthor id="47" name="未知用户20" initials="未" lastIdx="3" clrIdx="0"/>
  <p:cmAuthor id="49" name="姜文静" initials="姜" lastIdx="1" clrIdx="0"/>
  <p:cmAuthor id="50" name="陈依依" initials="陈" lastIdx="7" clrIdx="0"/>
  <p:cmAuthor id="51" name="user" initials="u" lastIdx="1" clrIdx="0"/>
  <p:cmAuthor id="52" name="实习生_严政宇" initials="实" lastIdx="2" clrIdx="1"/>
  <p:cmAuthor id="54" name="jing.xue" initials="j" lastIdx="23" clrIdx="0"/>
  <p:cmAuthor id="55" name="刘思蜀" initials="刘" lastIdx="1" clrIdx="0"/>
  <p:cmAuthor id="56" name="tkqd" initials="t" lastIdx="1" clrIdx="0"/>
  <p:cmAuthor id="57" name="方方" initials="方" lastIdx="1" clrIdx="0"/>
  <p:cmAuthor id="58" name="tuhh" initials="t" lastIdx="1" clrIdx="0"/>
  <p:cmAuthor id="59" name="庞付娟" initials="庞" lastIdx="29" clrIdx="0"/>
  <p:cmAuthor id="60" name="hy-tkyl" initials="h" lastIdx="2" clrIdx="0"/>
  <p:cmAuthor id="61" name="黄元" initials="黄" lastIdx="1" clrIdx="1"/>
  <p:cmAuthor id="62" name="未知用户37" initials="未" lastIdx="0" clrIdx="0"/>
  <p:cmAuthor id="63" name="胡君" initials="胡" lastIdx="20" clrIdx="0"/>
  <p:cmAuthor id="64" name="未知用户15" initials="未" lastIdx="1" clrIdx="0"/>
  <p:cmAuthor id="65" name="FrogPrince1121" initials="F" lastIdx="1" clrIdx="1"/>
  <p:cmAuthor id="66" name="冰箱" initials="冰" lastIdx="1" clrIdx="0"/>
  <p:cmAuthor id="68" name="刘莹" initials="刘" lastIdx="1" clrIdx="2"/>
  <p:cmAuthor id="69" name="仝德志" initials="仝" lastIdx="1" clrIdx="0"/>
  <p:cmAuthor id="71" name="stillu" initials="s" lastIdx="1" clrIdx="0"/>
  <p:cmAuthor id="73" name="liquanxi" initials="l" lastIdx="0" clrIdx="0"/>
  <p:cmAuthor id="2000" name="王磊_V7byfEze" initials="authorId_60036530" lastIdx="0" clrIdx="0"/>
  <p:cmAuthor id="75" name="未知用户38" initials="未" lastIdx="1" clrIdx="0"/>
  <p:cmAuthor id="2001" name="Ab133" initials="A" lastIdx="1" clrIdx="93"/>
  <p:cmAuthor id="76" name="孟 兵" initials="孟" lastIdx="3" clrIdx="25"/>
  <p:cmAuthor id="77" name="未知用户40" initials="未" lastIdx="3" clrIdx="0"/>
  <p:cmAuthor id="78" name="未知用户41" initials="未" lastIdx="1" clrIdx="0"/>
  <p:cmAuthor id="79" name="未知用户42" initials="未" lastIdx="1" clrIdx="15"/>
  <p:cmAuthor id="80" name="未知用户24" initials="未" lastIdx="1" clrIdx="0"/>
  <p:cmAuthor id="82" name="Sky123.Org" initials="S" lastIdx="1" clrIdx="0"/>
  <p:cmAuthor id="84" name="minty minty" initials="m" lastIdx="1" clrIdx="0"/>
  <p:cmAuthor id="86" name="彬 罗" initials="彬" lastIdx="1" clrIdx="1"/>
  <p:cmAuthor id="88" name="罗彬" initials="罗" lastIdx="1" clrIdx="0"/>
  <p:cmAuthor id="89" name="刘盛潮" initials="刘" lastIdx="8" clrIdx="0"/>
  <p:cmAuthor id="90" name="ozg106" initials="o" lastIdx="1" clrIdx="92"/>
  <p:cmAuthor id="91" name="Q Q" initials="Q" lastIdx="1" clrIdx="3"/>
  <p:cmAuthor id="92" name="grace" initials="g" lastIdx="1" clrIdx="1"/>
  <p:cmAuthor id="98" name="Calvin G" initials="C" lastIdx="1" clrIdx="0"/>
  <p:cmAuthor id="99" name="张莹" initials="张" lastIdx="2" clrIdx="0"/>
  <p:cmAuthor id="100" name="MC SYSTEM" initials="M" lastIdx="2" clrIdx="0"/>
  <p:cmAuthor id="107" name="未知用户23" initials="未" lastIdx="4" clrIdx="2"/>
  <p:cmAuthor id="109" name="未知用户28" initials="未" lastIdx="1" clrIdx="0"/>
  <p:cmAuthor id="110" name="未知用户26" initials="未" lastIdx="1" clrIdx="3"/>
  <p:cmAuthor id="111" name="未知用户16" initials="未" lastIdx="1" clrIdx="17"/>
  <p:cmAuthor id="113" name="未知用户17" initials="未" lastIdx="1" clrIdx="21"/>
  <p:cmAuthor id="115" name="齐涛" initials="齐" lastIdx="1" clrIdx="0"/>
  <p:cmAuthor id="119" name="Codon Medical" initials="C" lastIdx="57" clrIdx="6"/>
  <p:cmAuthor id="122" name="未知用户34" initials="未" lastIdx="2" clrIdx="0"/>
  <p:cmAuthor id="123" name="幺以谦" initials="幺" lastIdx="2" clrIdx="1"/>
  <p:cmAuthor id="124" name="Franca, Ryan {MDAO~Basel}" initials="F" lastIdx="6" clrIdx="6"/>
  <p:cmAuthor id="125" name="Gallivan, John-Paul {MDAO~Basel}" initials="G" lastIdx="4" clrIdx="4"/>
  <p:cmAuthor id="126" name="张妍" initials="张" lastIdx="5" clrIdx="0"/>
  <p:cmAuthor id="127" name="朴鹏-lhq" initials="朴" lastIdx="0" clrIdx="18"/>
  <p:cmAuthor id="129" name="张博" initials="张" lastIdx="1" clrIdx="0"/>
  <p:cmAuthor id="130" name="柳 先涛" initials="柳" lastIdx="8" clrIdx="0"/>
  <p:cmAuthor id="131" name="董晔" initials="董" lastIdx="9" clrIdx="0"/>
  <p:cmAuthor id="149" name="未知用户12" initials="未" lastIdx="1" clrIdx="0"/>
  <p:cmAuthor id="151" name="未知用户21" initials="未" lastIdx="7" clrIdx="0"/>
  <p:cmAuthor id="153" name="Huangx" initials="H" lastIdx="3" clrIdx="93"/>
  <p:cmAuthor id="53" name="未知用户35" initials="未" lastIdx="17" clrIdx="1"/>
  <p:cmAuthor id="70" name="朱粒" initials="朱" lastIdx="1" clrIdx="2"/>
  <p:cmAuthor id="72" name="H1900" initials="H" lastIdx="1" clrIdx="0"/>
  <p:cmAuthor id="94" name="Mia Vida Villanueva" initials="M" lastIdx="1" clrIdx="0"/>
  <p:cmAuthor id="95" name="崔超" initials="崔" lastIdx="1" clrIdx="0"/>
  <p:cmAuthor id="96" name="Charlotte Williams" initials="C" lastIdx="1" clrIdx="8"/>
  <p:cmAuthor id="97" name="邓鹏君" initials="邓" lastIdx="1" clrIdx="0"/>
  <p:cmAuthor id="101" name="spring_ren" initials="s" lastIdx="2" clrIdx="1"/>
  <p:cmAuthor id="102" name="Elfie" initials="E" lastIdx="1" clrIdx="0"/>
  <p:cmAuthor id="103" name="未知用户19" initials="未" lastIdx="3" clrIdx="0"/>
  <p:cmAuthor id="104" name="李璐---寿险总公司营销管理部" initials="李" lastIdx="0" clrIdx="0"/>
  <p:cmAuthor id="105" name="xuqing" initials="x" lastIdx="4" clrIdx="0"/>
  <p:cmAuthor id="106" name="王顶" initials="王" lastIdx="1" clrIdx="0"/>
  <p:cmAuthor id="763" name="池依曼" initials="池" lastIdx="2" clrIdx="72"/>
  <p:cmAuthor id="764" name="未知用户219" initials="未" lastIdx="3" clrIdx="0"/>
  <p:cmAuthor id="765" name="未知用户230" initials="未" lastIdx="2" clrIdx="0"/>
  <p:cmAuthor id="766" name="未知用户231" initials="未" lastIdx="1" clrIdx="0"/>
  <p:cmAuthor id="767" name="未知用户232" initials="未" lastIdx="1" clrIdx="0"/>
  <p:cmAuthor id="768" name="未知用户237" initials="未" lastIdx="7" clrIdx="0"/>
  <p:cmAuthor id="769" name="未知用户226" initials="未" lastIdx="1" clrIdx="0"/>
  <p:cmAuthor id="770" name="亚运 曹" initials="亚" lastIdx="3" clrIdx="2"/>
  <p:cmAuthor id="771" name="lp" initials="l" lastIdx="1" clrIdx="0"/>
  <p:cmAuthor id="773" name="FANG SUN" initials="F" lastIdx="2" clrIdx="4"/>
  <p:cmAuthor id="774" name="富德生命人寿" initials="富" lastIdx="1" clrIdx="0"/>
  <p:cmAuthor id="775" name="袁缘" initials="袁" lastIdx="0" clrIdx="0"/>
  <p:cmAuthor id="776" name="未知用户416" initials="未" lastIdx="1" clrIdx="0"/>
  <p:cmAuthor id="777" name="未知用户404" initials="未" lastIdx="15" clrIdx="0"/>
  <p:cmAuthor id="778" name="未知用户408" initials="未" lastIdx="1" clrIdx="1"/>
  <p:cmAuthor id="779" name="未知用户409" initials="未" lastIdx="7" clrIdx="0"/>
  <p:cmAuthor id="780" name="未知用户412" initials="未" lastIdx="0" clrIdx="1"/>
  <p:cmAuthor id="781" name="未知用户413" initials="未" lastIdx="1" clrIdx="0"/>
  <p:cmAuthor id="782" name="未知用户414" initials="未" lastIdx="1" clrIdx="0"/>
  <p:cmAuthor id="783" name="未知用户415" initials="未" lastIdx="1" clrIdx="0"/>
  <p:cmAuthor id="784" name="未知用户215" initials="未" lastIdx="0" clrIdx="0"/>
  <p:cmAuthor id="785" name="未知用户217" initials="未" lastIdx="0" clrIdx="0"/>
  <p:cmAuthor id="786" name="未知用户261" initials="未" lastIdx="0" clrIdx="0"/>
  <p:cmAuthor id="787" name="未知用户371" initials="未" lastIdx="1" clrIdx="0"/>
  <p:cmAuthor id="788" name="未知用户370" initials="未" lastIdx="1" clrIdx="0"/>
  <p:cmAuthor id="789" name="未知用户347" initials="未" lastIdx="10" clrIdx="0"/>
  <p:cmAuthor id="790" name="未知用户348" initials="未" lastIdx="1" clrIdx="0"/>
  <p:cmAuthor id="791" name="未知用户286" initials="未" lastIdx="1" clrIdx="0"/>
  <p:cmAuthor id="792" name="未知用户373" initials="未" lastIdx="2" clrIdx="0"/>
  <p:cmAuthor id="36" name="王航" initials="王" lastIdx="2" clrIdx="1"/>
  <p:cmAuthor id="793" name="未知用户350" initials="未" lastIdx="1" clrIdx="0"/>
  <p:cmAuthor id="794" name="未知用户218" initials="未" lastIdx="0" clrIdx="0"/>
  <p:cmAuthor id="38" name="Microsoft" initials="M" lastIdx="1" clrIdx="3"/>
  <p:cmAuthor id="795" name="未知用户351" initials="未" lastIdx="1" clrIdx="0"/>
  <p:cmAuthor id="796" name="未知用户352" initials="未" lastIdx="1" clrIdx="1"/>
  <p:cmAuthor id="797" name="未知用户353" initials="未" lastIdx="7" clrIdx="0"/>
  <p:cmAuthor id="798" name="未知用户354" initials="未" lastIdx="3" clrIdx="0"/>
  <p:cmAuthor id="799" name="未知用户355" initials="未" lastIdx="1" clrIdx="0"/>
  <p:cmAuthor id="43" name="yangdi" initials="y" lastIdx="8" clrIdx="0"/>
  <p:cmAuthor id="800" name="未知用户356" initials="未" lastIdx="0" clrIdx="0"/>
  <p:cmAuthor id="801" name="未知用户378" initials="未" lastIdx="1" clrIdx="0"/>
  <p:cmAuthor id="802" name="未知用户357" initials="未" lastIdx="9" clrIdx="0"/>
  <p:cmAuthor id="803" name="未知用户362" initials="未" lastIdx="1" clrIdx="0"/>
  <p:cmAuthor id="804" name="未知用户363" initials="未" lastIdx="0" clrIdx="0"/>
  <p:cmAuthor id="805" name="未知用户374" initials="未" lastIdx="1" clrIdx="0"/>
  <p:cmAuthor id="806" name="未知用户375" initials="未" lastIdx="1" clrIdx="0"/>
  <p:cmAuthor id="807" name="未知用户369" initials="未" lastIdx="2" clrIdx="0"/>
  <p:cmAuthor id="808" name="未知用户376" initials="未" lastIdx="22" clrIdx="0"/>
  <p:cmAuthor id="809" name="未知用户377" initials="未" lastIdx="1" clrIdx="0"/>
  <p:cmAuthor id="810" name="未知用户372" initials="未" lastIdx="1" clrIdx="1"/>
  <p:cmAuthor id="814" name="未知用户466" initials="未" lastIdx="3" clrIdx="0"/>
  <p:cmAuthor id="815" name="未知用户460" initials="未" lastIdx="1" clrIdx="0"/>
  <p:cmAuthor id="816" name="未知用户454" initials="未" lastIdx="2" clrIdx="0"/>
  <p:cmAuthor id="817" name="未知用户461" initials="未" lastIdx="0" clrIdx="0"/>
  <p:cmAuthor id="818" name="未知用户455" initials="未" lastIdx="1" clrIdx="0"/>
  <p:cmAuthor id="819" name="未知用户462" initials="未" lastIdx="10" clrIdx="0"/>
  <p:cmAuthor id="820" name="未知用户465" initials="未" lastIdx="1" clrIdx="5"/>
  <p:cmAuthor id="821" name="未知用户457" initials="未" lastIdx="1" clrIdx="0"/>
  <p:cmAuthor id="822" name="未知用户450" initials="未" lastIdx="0" clrIdx="0"/>
  <p:cmAuthor id="823" name="未知用户463" initials="未" lastIdx="1" clrIdx="18"/>
  <p:cmAuthor id="824" name="未知用户467" initials="未" lastIdx="0" clrIdx="0"/>
  <p:cmAuthor id="825" name="未知用户468" initials="未" lastIdx="1" clrIdx="0"/>
  <p:cmAuthor id="826" name="未知用户469" initials="未" lastIdx="1" clrIdx="0"/>
  <p:cmAuthor id="827" name="未知用户458" initials="未" lastIdx="2" clrIdx="0"/>
  <p:cmAuthor id="828" name="未知用户470" initials="未" lastIdx="1" clrIdx="0"/>
  <p:cmAuthor id="829" name="未知用户471" initials="未" lastIdx="1" clrIdx="0"/>
  <p:cmAuthor id="830" name="未知用户472" initials="未" lastIdx="1" clrIdx="0"/>
  <p:cmAuthor id="831" name="未知用户473" initials="未" lastIdx="4" clrIdx="0"/>
  <p:cmAuthor id="832" name="未知用户235" initials="未" lastIdx="0" clrIdx="1"/>
  <p:cmAuthor id="833" name="未知用户453" initials="未" lastIdx="1" clrIdx="0"/>
  <p:cmAuthor id="834" name="未知用户474" initials="未" lastIdx="0" clrIdx="0"/>
  <p:cmAuthor id="835" name="未知用户475" initials="未" lastIdx="0" clrIdx="0"/>
  <p:cmAuthor id="836" name="未知用户476" initials="未" lastIdx="1" clrIdx="0"/>
  <p:cmAuthor id="837" name="未知用户459" initials="未" lastIdx="1" clrIdx="1"/>
  <p:cmAuthor id="838" name="未知用户489" initials="未" lastIdx="1" clrIdx="0"/>
  <p:cmAuthor id="839" name="未知用户488" initials="未" lastIdx="10" clrIdx="0"/>
  <p:cmAuthor id="840" name="未知用户490" initials="未" lastIdx="1" clrIdx="0"/>
  <p:cmAuthor id="841" name="未知用户477" initials="未" lastIdx="2" clrIdx="0"/>
  <p:cmAuthor id="842" name="未知用户478" initials="未" lastIdx="1" clrIdx="0"/>
  <p:cmAuthor id="843" name="未知用户479" initials="未" lastIdx="0" clrIdx="8"/>
  <p:cmAuthor id="844" name="未知用户480" initials="未" lastIdx="1" clrIdx="0"/>
  <p:cmAuthor id="845" name="未知用户481" initials="未" lastIdx="10" clrIdx="0"/>
  <p:cmAuthor id="846" name="未知用户482" initials="未" lastIdx="1" clrIdx="0"/>
  <p:cmAuthor id="847" name="未知用户483" initials="未" lastIdx="1" clrIdx="0"/>
  <p:cmAuthor id="848" name="未知用户484" initials="未" lastIdx="1" clrIdx="0"/>
  <p:cmAuthor id="849" name="未知用户485" initials="未" lastIdx="1" clrIdx="0"/>
  <p:cmAuthor id="850" name="未知用户486" initials="未" lastIdx="0" clrIdx="0"/>
  <p:cmAuthor id="851" name="未知用户452" initials="未" lastIdx="2" clrIdx="0"/>
  <p:cmAuthor id="852" name="未知用户456" initials="未" lastIdx="1" clrIdx="0"/>
  <p:cmAuthor id="853" name="未知用户464" initials="未" lastIdx="0" clrIdx="0"/>
  <p:cmAuthor id="854" name="未知用户487" initials="未" lastIdx="0" clrIdx="0"/>
  <p:cmAuthor id="861" name="seki" initials="s" lastIdx="1" clrIdx="0"/>
  <p:cmAuthor id="116" name="宋春华" initials="宋" lastIdx="12" clrIdx="1"/>
  <p:cmAuthor id="117" name="lixiaosong" initials="l" lastIdx="0" clrIdx="2"/>
  <p:cmAuthor id="118" name="未知用户78" initials="未" lastIdx="1" clrIdx="0"/>
  <p:cmAuthor id="121" name="王怀璋" initials="王" lastIdx="1" clrIdx="0"/>
  <p:cmAuthor id="128" name="rongxuemeng" initials="r" lastIdx="5" clrIdx="127"/>
  <p:cmAuthor id="132" name="刘 念" initials="刘" lastIdx="2" clrIdx="35"/>
  <p:cmAuthor id="133" name="未知用户70" initials="未" lastIdx="14" clrIdx="1"/>
  <p:cmAuthor id="134" name="Sandra" initials="S" lastIdx="0" clrIdx="0"/>
  <p:cmAuthor id="135" name="mac" initials="m" lastIdx="1" clrIdx="0"/>
  <p:cmAuthor id="136" name="tcymr@163.com" initials="t" lastIdx="0" clrIdx="2"/>
  <p:cmAuthor id="137" name="dreamsummit" initials="d" lastIdx="1" clrIdx="0"/>
  <p:cmAuthor id="138" name="赵威然" initials="赵" lastIdx="1" clrIdx="0"/>
  <p:cmAuthor id="139" name="未知用户13" initials="未" lastIdx="11" clrIdx="0"/>
  <p:cmAuthor id="140" name="雨林木风" initials="雨" lastIdx="14" clrIdx="1"/>
  <p:cmAuthor id="142" name="廖爽亚" initials="廖" lastIdx="4" clrIdx="2"/>
  <p:cmAuthor id="144" name="李旭兰" initials="李" lastIdx="1" clrIdx="0"/>
  <p:cmAuthor id="145" name="Xzjd" initials="X" lastIdx="2" clrIdx="0"/>
  <p:cmAuthor id="146" name="TaiKang" initials="T" lastIdx="0" clrIdx="0"/>
  <p:cmAuthor id="147" name="njlife" initials="n" lastIdx="2" clrIdx="0"/>
  <p:cmAuthor id="148" name="张星-lgd" initials="张" lastIdx="5" clrIdx="0"/>
  <p:cmAuthor id="150" name="49254" initials="4" lastIdx="1" clrIdx="0"/>
  <p:cmAuthor id="154" name="杨姗" initials="杨" lastIdx="3" clrIdx="1"/>
  <p:cmAuthor id="155" name="伟哥" initials="伟" lastIdx="1" clrIdx="138"/>
  <p:cmAuthor id="156" name="未知用户30" initials="未知用户30" lastIdx="0" clrIdx="0"/>
  <p:cmAuthor id="157" name="未知用户31" initials="未知用户31" lastIdx="2" clrIdx="1"/>
  <p:cmAuthor id="158" name="547716734@qq.com" initials="5" lastIdx="0" clrIdx="0"/>
  <p:cmAuthor id="159" name="刘莎" initials="刘" lastIdx="0" clrIdx="0"/>
  <p:cmAuthor id="160" name="总公司培训部" initials="总" lastIdx="3" clrIdx="9"/>
  <p:cmAuthor id="161" name="sivaram" initials="s" lastIdx="1" clrIdx="0"/>
  <p:cmAuthor id="162" name="个险部" initials="个" lastIdx="1" clrIdx="0"/>
  <p:cmAuthor id="163" name="91huhang" initials="9" lastIdx="1" clrIdx="0"/>
  <p:cmAuthor id="164" name="未知用户89" initials="未" lastIdx="0" clrIdx="0"/>
  <p:cmAuthor id="165" name="未知用户90" initials="未" lastIdx="2" clrIdx="0"/>
  <p:cmAuthor id="166" name="未知用户80" initials="未" lastIdx="0" clrIdx="0"/>
  <p:cmAuthor id="167" name="ProMedican" initials="P" lastIdx="2" clrIdx="1"/>
  <p:cmAuthor id="168" name="未知用户103" initials="未" lastIdx="1" clrIdx="0"/>
  <p:cmAuthor id="169" name="未知用户104" initials="未" lastIdx="4" clrIdx="0"/>
  <p:cmAuthor id="170" name="未知用户87" initials="未" lastIdx="2" clrIdx="0"/>
  <p:cmAuthor id="171" name="未知用户47" initials="未" lastIdx="1" clrIdx="0"/>
  <p:cmAuthor id="172" name="未知用户92" initials="未" lastIdx="0" clrIdx="0"/>
  <p:cmAuthor id="173" name="雷庭" initials="雷" lastIdx="8" clrIdx="0"/>
  <p:cmAuthor id="174" name="ht guo" initials="h" lastIdx="0" clrIdx="1"/>
  <p:cmAuthor id="175" name="蔡静敏" initials="CJM" lastIdx="1" clrIdx="174"/>
  <p:cmAuthor id="176" name="梁潇-lhq" initials="梁" lastIdx="1" clrIdx="0"/>
  <p:cmAuthor id="177" name="孙青川" initials="孙" lastIdx="2" clrIdx="1"/>
  <p:cmAuthor id="178" name="未知用户52" initials="未" lastIdx="0" clrIdx="1"/>
  <p:cmAuthor id="179" name="未知用户85" initials="未" lastIdx="1" clrIdx="0"/>
  <p:cmAuthor id="180" name="未知用户86" initials="未" lastIdx="1" clrIdx="0"/>
  <p:cmAuthor id="181" name="jiansheng li" initials="j" lastIdx="0" clrIdx="0"/>
  <p:cmAuthor id="182" name="b1487" initials="b" lastIdx="1" clrIdx="0"/>
  <p:cmAuthor id="183" name="郭书含" initials="郭" lastIdx="1" clrIdx="0"/>
  <p:cmAuthor id="184" name="焱恺 彭" initials="焱" lastIdx="1" clrIdx="95"/>
  <p:cmAuthor id="186" name="刘淼" initials="刘" lastIdx="4" clrIdx="6"/>
  <p:cmAuthor id="187" name="Office 365" initials="O" lastIdx="1" clrIdx="0"/>
  <p:cmAuthor id="188" name="1716266060@qq.com" initials="1" lastIdx="1" clrIdx="0"/>
  <p:cmAuthor id="189" name="程学春 cxc" initials="程" lastIdx="1" clrIdx="0"/>
  <p:cmAuthor id="190" name="yanqiqi-lgd" initials="y" lastIdx="2" clrIdx="5"/>
  <p:cmAuthor id="191" name="deeplm" initials="d" lastIdx="1" clrIdx="0"/>
  <p:cmAuthor id="192" name="LiWei" initials="L" lastIdx="1" clrIdx="0"/>
  <p:cmAuthor id="193" name="方朝军/产品推动室/产品开发推广部/总公司" initials="方" lastIdx="2" clrIdx="0"/>
  <p:cmAuthor id="194" name="Temp" initials="T" lastIdx="0" clrIdx="0"/>
  <p:cmAuthor id="195" name="刘岸亮" initials="刘" lastIdx="1" clrIdx="0"/>
  <p:cmAuthor id="196" name="M7100z-win7" initials="M" lastIdx="1" clrIdx="6"/>
  <p:cmAuthor id="197" name="任斐" initials="任" lastIdx="1" clrIdx="1"/>
  <p:cmAuthor id="198" name="Kingsoft" initials="K" lastIdx="2" clrIdx="0"/>
  <p:cmAuthor id="199" name="肖 雷" initials="肖" lastIdx="1" clrIdx="0"/>
  <p:cmAuthor id="200" name="未知用户25" initials="未" lastIdx="8" clrIdx="0"/>
  <p:cmAuthor id="201" name="聂潇丽" initials="聂" lastIdx="1" clrIdx="0"/>
  <p:cmAuthor id="202" name="未知用户48" initials="未" lastIdx="20" clrIdx="0"/>
  <p:cmAuthor id="204" name="曾 兴" initials="曾" lastIdx="1" clrIdx="22"/>
  <p:cmAuthor id="205" name="lenovo0" initials="l" lastIdx="1" clrIdx="0"/>
  <p:cmAuthor id="206" name="YANQING BAO" initials="Y" lastIdx="3" clrIdx="0"/>
  <p:cmAuthor id="207" name="jerry wong" initials="j" lastIdx="0" clrIdx="0"/>
  <p:cmAuthor id="208" name="dongwc0205" initials="d" lastIdx="1" clrIdx="15"/>
  <p:cmAuthor id="210" name="韩冰" initials="韩" lastIdx="4" clrIdx="0"/>
  <p:cmAuthor id="212" name="未知用户43" initials="未" lastIdx="1" clrIdx="1"/>
  <p:cmAuthor id="213" name="未知用户44" initials="未" lastIdx="1" clrIdx="0"/>
  <p:cmAuthor id="214" name="未知用户45" initials="未" lastIdx="1" clrIdx="0"/>
  <p:cmAuthor id="215" name="王雅静" initials="王" lastIdx="1" clrIdx="0"/>
  <p:cmAuthor id="216" name="sun frank" initials="s" lastIdx="1" clrIdx="0"/>
  <p:cmAuthor id="217" name="zhao wei" initials="z" lastIdx="1" clrIdx="0"/>
  <p:cmAuthor id="218" name="徐 伟钦" initials="徐" lastIdx="2" clrIdx="0"/>
  <p:cmAuthor id="219" name="Wanwei Liang" initials="W" lastIdx="1" clrIdx="0"/>
  <p:cmAuthor id="220" name="李昕玫" initials="李" lastIdx="1" clrIdx="0"/>
  <p:cmAuthor id="221" name="lianxing liao" initials="l" lastIdx="1" clrIdx="0"/>
  <p:cmAuthor id="222" name="未知用户" initials="未" lastIdx="1" clrIdx="0"/>
  <p:cmAuthor id="223" name="yangysh" initials="y" lastIdx="1" clrIdx="0"/>
  <p:cmAuthor id="224" name="User" initials="U" lastIdx="1" clrIdx="0"/>
  <p:cmAuthor id="225" name="YZB" initials="Y" lastIdx="1" clrIdx="15"/>
  <p:cmAuthor id="226" name="JAMES 杨" initials="J" lastIdx="1" clrIdx="6"/>
  <p:cmAuthor id="227" name="闫志深" initials="闫" lastIdx="1" clrIdx="0"/>
  <p:cmAuthor id="228" name="songchunhua" initials="s" lastIdx="0" clrIdx="0"/>
  <p:cmAuthor id="229" name="谢 东林" initials="谢" lastIdx="1" clrIdx="120"/>
  <p:cmAuthor id="230" name="Lenovo" initials="L" lastIdx="1" clrIdx="21"/>
  <p:cmAuthor id="231" name="严之" initials="严" lastIdx="3" clrIdx="0"/>
  <p:cmAuthor id="232" name="Dell" initials="D" lastIdx="0" clrIdx="0"/>
  <p:cmAuthor id="233" name="未知用户102" initials="未" lastIdx="2" clrIdx="0"/>
  <p:cmAuthor id="234" name="public" initials="p" lastIdx="2" clrIdx="0"/>
  <p:cmAuthor id="235" name="xt256.com" initials="x" lastIdx="1" clrIdx="0"/>
  <p:cmAuthor id="236" name="T K" initials="T" lastIdx="2" clrIdx="96"/>
  <p:cmAuthor id="237" name="China" initials="C" lastIdx="1" clrIdx="0"/>
  <p:cmAuthor id="238" name="张洁01-lhq" initials="张" lastIdx="3" clrIdx="0"/>
  <p:cmAuthor id="239" name="admini" initials="a" lastIdx="2" clrIdx="0"/>
  <p:cmAuthor id="240" name="2819264246@qq.com" initials="2" lastIdx="1" clrIdx="22"/>
  <p:cmAuthor id="242" name="张建超" initials="张" lastIdx="0" clrIdx="0"/>
  <p:cmAuthor id="243" name="Poseidon" initials="P" lastIdx="1" clrIdx="0"/>
  <p:cmAuthor id="244" name="zhaoxx" initials="z" lastIdx="1" clrIdx="243"/>
  <p:cmAuthor id="245" name="未知用户107" initials="未" lastIdx="17" clrIdx="0"/>
  <p:cmAuthor id="246" name="鱼 飞" initials="鱼" lastIdx="2" clrIdx="0"/>
  <p:cmAuthor id="247" name="sdlife" initials="s" lastIdx="3" clrIdx="1"/>
  <p:cmAuthor id="249" name="李晨曦" initials="李" lastIdx="14" clrIdx="0"/>
  <p:cmAuthor id="250" name="Bonan Qi" initials="B" lastIdx="43" clrIdx="0"/>
  <p:cmAuthor id="251" name="yaoxiaojun" initials="y" lastIdx="1" clrIdx="0"/>
  <p:cmAuthor id="252" name="Saku Uchikawa" initials="S" lastIdx="11" clrIdx="0"/>
  <p:cmAuthor id="253" name="朱雪松" initials="朱" lastIdx="2" clrIdx="2"/>
  <p:cmAuthor id="254" name="周涛" initials="周" lastIdx="1" clrIdx="0"/>
  <p:cmAuthor id="255" name="viola_yang" initials="v" lastIdx="2" clrIdx="2"/>
  <p:cmAuthor id="256" name="未知用户32" initials="未" lastIdx="1" clrIdx="0"/>
  <p:cmAuthor id="257" name="张洲萌" initials="张" lastIdx="1" clrIdx="23"/>
  <p:cmAuthor id="258" name="郭禹希" initials="郭" lastIdx="3" clrIdx="0"/>
  <p:cmAuthor id="259" name="翟宏帅" initials="翟" lastIdx="1" clrIdx="0"/>
  <p:cmAuthor id="260" name="李秋静" initials="李" lastIdx="1" clrIdx="1"/>
  <p:cmAuthor id="261" name="陈林" initials="陈" lastIdx="1" clrIdx="0"/>
  <p:cmAuthor id="262" name="Author" initials="A" lastIdx="0" clrIdx="2"/>
  <p:cmAuthor id="263" name="xuhaoyu" initials="x" lastIdx="1" clrIdx="1"/>
  <p:cmAuthor id="264" name="黄 霞" initials="黄" lastIdx="1" clrIdx="136"/>
  <p:cmAuthor id="265" name="程玉珍" initials="程" lastIdx="2" clrIdx="143"/>
  <p:cmAuthor id="266" name="志国 刘" initials="志" lastIdx="1" clrIdx="0"/>
  <p:cmAuthor id="267" name="未知用户148" initials="未" lastIdx="1" clrIdx="0"/>
  <p:cmAuthor id="268" name="未知用户163" initials="未" lastIdx="1" clrIdx="0"/>
  <p:cmAuthor id="269" name="未知用户151" initials="未" lastIdx="0" clrIdx="1"/>
  <p:cmAuthor id="270" name="未知用户152" initials="未" lastIdx="3" clrIdx="0"/>
  <p:cmAuthor id="271" name="未知用户164" initials="未" lastIdx="0" clrIdx="1"/>
  <p:cmAuthor id="272" name="未知用户153" initials="未" lastIdx="2" clrIdx="0"/>
  <p:cmAuthor id="273" name="未知用户154" initials="未" lastIdx="1" clrIdx="0"/>
  <p:cmAuthor id="274" name="未知用户155" initials="未" lastIdx="2" clrIdx="0"/>
  <p:cmAuthor id="275" name="未知用户156" initials="未" lastIdx="15" clrIdx="0"/>
  <p:cmAuthor id="276" name="未知用户157" initials="未" lastIdx="1" clrIdx="0"/>
  <p:cmAuthor id="277" name="未知用户158" initials="未" lastIdx="7" clrIdx="0"/>
  <p:cmAuthor id="278" name="未知用户159" initials="未" lastIdx="1" clrIdx="0"/>
  <p:cmAuthor id="279" name="未知用户160" initials="未" lastIdx="1" clrIdx="0"/>
  <p:cmAuthor id="280" name="未知用户161" initials="未" lastIdx="1" clrIdx="0"/>
  <p:cmAuthor id="281" name="未知用户162" initials="未" lastIdx="2" clrIdx="0"/>
  <p:cmAuthor id="282" name="未知用户149" initials="未" lastIdx="0" clrIdx="0"/>
  <p:cmAuthor id="283" name="未知用户146" initials="未" lastIdx="1" clrIdx="21"/>
  <p:cmAuthor id="284" name="未知用户147" initials="未" lastIdx="1" clrIdx="0"/>
  <p:cmAuthor id="285" name="hanyi" initials="h" lastIdx="1" clrIdx="284"/>
  <p:cmAuthor id="287" name="chivas d" initials="c" lastIdx="11" clrIdx="0"/>
  <p:cmAuthor id="288" name="刘仕俭" initials="刘" lastIdx="1" clrIdx="0"/>
  <p:cmAuthor id="289" name="Changing Zhuang" initials="C" lastIdx="1" clrIdx="1"/>
  <p:cmAuthor id="290" name="未知用户177" initials="未" lastIdx="7" clrIdx="0"/>
  <p:cmAuthor id="291" name="未知用户178" initials="未" lastIdx="7" clrIdx="0"/>
  <p:cmAuthor id="292" name="未知用户179" initials="未" lastIdx="1" clrIdx="0"/>
  <p:cmAuthor id="293" name="未知用户180" initials="未" lastIdx="0" clrIdx="0"/>
  <p:cmAuthor id="294" name="未知用户181" initials="未" lastIdx="0" clrIdx="1"/>
  <p:cmAuthor id="295" name="未知用户182" initials="未" lastIdx="1" clrIdx="0"/>
  <p:cmAuthor id="296" name="未知用户183" initials="未" lastIdx="1" clrIdx="0"/>
  <p:cmAuthor id="297" name="未知用户184" initials="未" lastIdx="2" clrIdx="0"/>
  <p:cmAuthor id="298" name="未知用户187" initials="未" lastIdx="0" clrIdx="0"/>
  <p:cmAuthor id="299" name="未知用户185" initials="未" lastIdx="1" clrIdx="21"/>
  <p:cmAuthor id="300" name="未知用户186" initials="未" lastIdx="1" clrIdx="0"/>
  <p:cmAuthor id="301" name="哒哒 熊猫" initials="哒" lastIdx="1" clrIdx="0"/>
  <p:cmAuthor id="302" name="Yun-Ting Tseng" initials="Y" lastIdx="7" clrIdx="0"/>
  <p:cmAuthor id="303" name="Miss 豆" initials="M" lastIdx="0" clrIdx="0"/>
  <p:cmAuthor id="304" name="赵杰" initials="赵" lastIdx="2" clrIdx="0"/>
  <p:cmAuthor id="305" name="我" initials="我" lastIdx="1" clrIdx="32"/>
  <p:cmAuthor id="306" name="??" initials="?" lastIdx="1" clrIdx="0"/>
  <p:cmAuthor id="307" name="821375975@qq.com" initials="8" lastIdx="1" clrIdx="23"/>
  <p:cmAuthor id="308" name="tkyan" initials="t" lastIdx="1" clrIdx="16"/>
  <p:cmAuthor id="309" name="杨 晓彤" initials="杨" lastIdx="2" clrIdx="0"/>
  <p:cmAuthor id="310" name="未知用户67" initials="未" lastIdx="17" clrIdx="0"/>
  <p:cmAuthor id="311" name="万户网络" initials="万" lastIdx="1" clrIdx="0"/>
  <p:cmAuthor id="312" name="彭凯" initials="彭" lastIdx="1" clrIdx="1"/>
  <p:cmAuthor id="313" name="86139" initials="8" lastIdx="1" clrIdx="0"/>
  <p:cmAuthor id="314" name="Wangzhi gang" initials="W" lastIdx="1" clrIdx="0"/>
  <p:cmAuthor id="316" name="程诗媛" initials="程" lastIdx="4" clrIdx="1"/>
  <p:cmAuthor id="317" name="Andrew Moss (HI)" initials="A" lastIdx="10" clrIdx="10"/>
  <p:cmAuthor id="318" name="lixun" initials="l" lastIdx="0" clrIdx="16"/>
  <p:cmAuthor id="319" name="Isabella" initials="I" lastIdx="4" clrIdx="4"/>
  <p:cmAuthor id="320" name="孟轩君" initials="孟" lastIdx="2" clrIdx="0"/>
  <p:cmAuthor id="322" name="Yvonne Lin" initials="Y" lastIdx="35" clrIdx="3"/>
  <p:cmAuthor id="324" name="启浩" initials="启" lastIdx="2" clrIdx="0"/>
  <p:cmAuthor id="330" name="ROSIEANNA" initials="R" lastIdx="1" clrIdx="35"/>
  <p:cmAuthor id="332" name="LENOVO" initials="L" lastIdx="1" clrIdx="0"/>
  <p:cmAuthor id="333" name="未知用户83" initials="未" lastIdx="2" clrIdx="0"/>
  <p:cmAuthor id="334" name="未知用户71" initials="未" lastIdx="20" clrIdx="0"/>
  <p:cmAuthor id="335" name="李娜" initials="李" lastIdx="1" clrIdx="0"/>
  <p:cmAuthor id="339" name="吕震" initials="吕" lastIdx="6" clrIdx="0"/>
  <p:cmAuthor id="340" name="zhaoby01" initials="z" lastIdx="2" clrIdx="6"/>
  <p:cmAuthor id="341" name="Lydia" initials="L" lastIdx="1" clrIdx="0"/>
  <p:cmAuthor id="342" name="KK Yoda" initials="KY" lastIdx="1" clrIdx="10"/>
  <p:cmAuthor id="343" name="熘?" initials="熘" lastIdx="1" clrIdx="0"/>
  <p:cmAuthor id="344" name="tong" initials="t" lastIdx="2" clrIdx="0"/>
  <p:cmAuthor id="346" name="谷雨" initials="谷" lastIdx="1" clrIdx="0"/>
  <p:cmAuthor id="347" name="taowei" initials="t" lastIdx="1" clrIdx="0"/>
  <p:cmAuthor id="348" name="中星 叶" initials="中" lastIdx="1" clrIdx="22"/>
  <p:cmAuthor id="349" name="Dizzy" initials="D" lastIdx="3" clrIdx="0"/>
  <p:cmAuthor id="352" name="孙璐璐" initials="孙" lastIdx="1" clrIdx="0"/>
  <p:cmAuthor id="353" name="1003776019@qq.com" initials="1" lastIdx="1" clrIdx="33"/>
  <p:cmAuthor id="354" name="Helms, Hans-Joachim {MDBA~Basel}" initials="H" lastIdx="36" clrIdx="5"/>
  <p:cmAuthor id="356" name="Petersen, Jenny {MDBD~South San Francisco}" initials="P" lastIdx="4" clrIdx="7"/>
  <p:cmAuthor id="357" name="刘风香" initials="刘" lastIdx="5" clrIdx="20"/>
  <p:cmAuthor id="358" name="feng wei" initials="f" lastIdx="1" clrIdx="0"/>
  <p:cmAuthor id="359" name="王 金谦" initials="王" lastIdx="2" clrIdx="21"/>
  <p:cmAuthor id="360" name="Mary Beattie" initials="M" lastIdx="11" clrIdx="11"/>
  <p:cmAuthor id="362" name="Andrea Michels" initials="A" lastIdx="13" clrIdx="13"/>
  <p:cmAuthor id="363" name="吴杰" initials="吴" lastIdx="1" clrIdx="0"/>
  <p:cmAuthor id="364" name="anni" initials="a" lastIdx="1" clrIdx="0"/>
  <p:cmAuthor id="365" name="Kate Rijnen" initials="K" lastIdx="11" clrIdx="2"/>
  <p:cmAuthor id="366" name="Mark McGregor (HI)" initials="M" lastIdx="33" clrIdx="3"/>
  <p:cmAuthor id="367" name="Machackova, Zuzana {MDAO~Basel}" initials="M" lastIdx="37" clrIdx="5"/>
  <p:cmAuthor id="369" name="Bart Baranowski (HI)" initials="B" lastIdx="16" clrIdx="7"/>
  <p:cmAuthor id="370" name="YUN Jiayue" initials="Y" lastIdx="9" clrIdx="0"/>
  <p:cmAuthor id="371" name="Louise Adamson (HI)" initials="L" lastIdx="173" clrIdx="9"/>
  <p:cmAuthor id="372" name="武立强" initials="武" lastIdx="1" clrIdx="0"/>
  <p:cmAuthor id="373" name="Yoda KK" initials="Y" lastIdx="1" clrIdx="10"/>
  <p:cmAuthor id="374" name="ZYM" initials="Z" lastIdx="0" clrIdx="18"/>
  <p:cmAuthor id="375" name="未知用户72" initials="未" lastIdx="2" clrIdx="0"/>
  <p:cmAuthor id="376" name="zhouyangfan" initials="z" lastIdx="0" clrIdx="0"/>
  <p:cmAuthor id="377" name="倚海听风" initials="倚" lastIdx="1" clrIdx="21"/>
  <p:cmAuthor id="378" name="fengyuan03" initials="f" lastIdx="11" clrIdx="1"/>
  <p:cmAuthor id="379" name="刘国强" initials="刘" lastIdx="1" clrIdx="0"/>
  <p:cmAuthor id="380" name="Melanie Smitt" initials="M" lastIdx="33" clrIdx="12"/>
  <p:cmAuthor id="381" name="miaott" initials="m" lastIdx="0" clrIdx="195"/>
  <p:cmAuthor id="382" name="古二蛋" initials="古" lastIdx="1" clrIdx="2"/>
  <p:cmAuthor id="383" name="刘云飞" initials="刘" lastIdx="1" clrIdx="6"/>
  <p:cmAuthor id="384" name="xusha" initials="x" lastIdx="1" clrIdx="2"/>
  <p:cmAuthor id="386" name="未知用户198" initials="未" lastIdx="0" clrIdx="0"/>
  <p:cmAuthor id="387" name="王源" initials="王" lastIdx="2" clrIdx="1"/>
  <p:cmAuthor id="388" name="未知用户220" initials="未" lastIdx="1" clrIdx="0"/>
  <p:cmAuthor id="389" name="李 东科" initials="李" lastIdx="1" clrIdx="35"/>
  <p:cmAuthor id="390" name="未知用户199" initials="未" lastIdx="0" clrIdx="1"/>
  <p:cmAuthor id="391" name="未知用户200" initials="未" lastIdx="2" clrIdx="0"/>
  <p:cmAuthor id="392" name="未知用户201" initials="未" lastIdx="11" clrIdx="1"/>
  <p:cmAuthor id="393" name="未知用户214" initials="未" lastIdx="1" clrIdx="0"/>
  <p:cmAuthor id="394" name="未知用户216" initials="未" lastIdx="1" clrIdx="0"/>
  <p:cmAuthor id="395" name="袁正海" initials="袁" lastIdx="1" clrIdx="0"/>
  <p:cmAuthor id="396" name="未知用户203" initials="未" lastIdx="15" clrIdx="0"/>
  <p:cmAuthor id="397" name="未知用户204" initials="未" lastIdx="1" clrIdx="0"/>
  <p:cmAuthor id="398" name="未知用户205" initials="未" lastIdx="7" clrIdx="0"/>
  <p:cmAuthor id="399" name="未知用户206" initials="未" lastIdx="1" clrIdx="0"/>
  <p:cmAuthor id="400" name="未知用户207" initials="未" lastIdx="1" clrIdx="0"/>
  <p:cmAuthor id="401" name="未知用户84" initials="未" lastIdx="1" clrIdx="0"/>
  <p:cmAuthor id="402" name="未知用户209" initials="未" lastIdx="2" clrIdx="0"/>
  <p:cmAuthor id="403" name="未知用户210" initials="未" lastIdx="0" clrIdx="0"/>
  <p:cmAuthor id="404" name="未知用户213" initials="未" lastIdx="1" clrIdx="2"/>
  <p:cmAuthor id="405" name="未知用户88" initials="未" lastIdx="2" clrIdx="0"/>
  <p:cmAuthor id="406" name="?定义" initials="?" lastIdx="2" clrIdx="0"/>
  <p:cmAuthor id="407" name="sxp" initials="s" lastIdx="1" clrIdx="2"/>
  <p:cmAuthor id="408" name="allan" initials="a" lastIdx="1" clrIdx="0"/>
  <p:cmAuthor id="409" name="未知用户93" initials="未" lastIdx="1" clrIdx="0"/>
  <p:cmAuthor id="410" name="未知用户77" initials="未" lastIdx="2" clrIdx="0"/>
  <p:cmAuthor id="411" name="未知用户95" initials="未" lastIdx="1" clrIdx="0"/>
  <p:cmAuthor id="412" name="未知用户96" initials="未" lastIdx="0" clrIdx="1"/>
  <p:cmAuthor id="413" name="未知用户97" initials="未" lastIdx="1" clrIdx="0"/>
  <p:cmAuthor id="414" name="未知用户98" initials="未" lastIdx="1" clrIdx="0"/>
  <p:cmAuthor id="415" name="未知用户61" initials="未" lastIdx="1" clrIdx="0"/>
  <p:cmAuthor id="416" name="未知用户65" initials="未" lastIdx="1" clrIdx="0"/>
  <p:cmAuthor id="418" name="未知用户101" initials="未" lastIdx="1" clrIdx="2"/>
  <p:cmAuthor id="419" name="未知用户75" initials="未" lastIdx="0" clrIdx="0"/>
  <p:cmAuthor id="420" name="未知用户76" initials="未" lastIdx="1" clrIdx="0"/>
  <p:cmAuthor id="443" name="zhang li" initials="z" lastIdx="1" clrIdx="138"/>
  <p:cmAuthor id="454" name="Think" initials="T" lastIdx="1" clrIdx="453"/>
  <p:cmAuthor id="457" name="mawei19" initials="m" lastIdx="1" clrIdx="21"/>
  <p:cmAuthor id="460" name="David Morgan (HI)" initials="D" lastIdx="17" clrIdx="11"/>
  <p:cmAuthor id="461" name="Kate Sillitoe (HI)" initials="K" lastIdx="4" clrIdx="12"/>
  <p:cmAuthor id="463" name="hpguan" initials="h" lastIdx="27" clrIdx="0"/>
  <p:cmAuthor id="465" name="橙子" initials="橙" lastIdx="2" clrIdx="1"/>
  <p:cmAuthor id="466" name="未知用户118" initials="未" lastIdx="1" clrIdx="0"/>
  <p:cmAuthor id="470" name="未知用户119" initials="未" lastIdx="0" clrIdx="0"/>
  <p:cmAuthor id="471" name="未知用户120" initials="未" lastIdx="1" clrIdx="1"/>
  <p:cmAuthor id="472" name="alen" initials="a" lastIdx="2" clrIdx="0"/>
  <p:cmAuthor id="473" name="未知用户121" initials="未" lastIdx="8" clrIdx="0"/>
  <p:cmAuthor id="474" name="未知用户122" initials="未" lastIdx="0" clrIdx="0"/>
  <p:cmAuthor id="475" name="未知用户123" initials="未" lastIdx="1" clrIdx="0"/>
  <p:cmAuthor id="476" name="未知用户124" initials="未" lastIdx="9" clrIdx="0"/>
  <p:cmAuthor id="477" name="未知用户125" initials="未" lastIdx="2" clrIdx="0"/>
  <p:cmAuthor id="478" name="未知用户126" initials="未" lastIdx="1" clrIdx="0"/>
  <p:cmAuthor id="479" name="未知用户127" initials="未" lastIdx="1" clrIdx="0"/>
  <p:cmAuthor id="480" name="未知用户128" initials="未" lastIdx="1" clrIdx="0"/>
  <p:cmAuthor id="481" name="未知用户129" initials="未" lastIdx="0" clrIdx="8"/>
  <p:cmAuthor id="482" name="未知用户130" initials="未" lastIdx="1" clrIdx="0"/>
  <p:cmAuthor id="483" name="未知用户131" initials="未" lastIdx="10" clrIdx="0"/>
  <p:cmAuthor id="484" name="未知用户132" initials="未" lastIdx="1" clrIdx="0"/>
  <p:cmAuthor id="485" name="未知用户133" initials="未" lastIdx="2" clrIdx="0"/>
  <p:cmAuthor id="486" name="未知用户134" initials="未" lastIdx="1" clrIdx="0"/>
  <p:cmAuthor id="487" name="未知用户135" initials="未" lastIdx="0" clrIdx="0"/>
  <p:cmAuthor id="2002" name="杨舟" initials="Y" lastIdx="1" clrIdx="97"/>
  <p:cmAuthor id="488" name="未知用户136" initials="未" lastIdx="1" clrIdx="0"/>
  <p:cmAuthor id="489" name="未知用户137" initials="未" lastIdx="0" clrIdx="0"/>
  <p:cmAuthor id="491" name="USER" initials="U" lastIdx="0" clrIdx="0"/>
  <p:cmAuthor id="493" name="未知用户138" initials="未" lastIdx="7" clrIdx="0"/>
  <p:cmAuthor id="496" name="未知用户141" initials="未" lastIdx="0" clrIdx="0"/>
  <p:cmAuthor id="497" name="未知用户142" initials="未" lastIdx="0" clrIdx="1"/>
  <p:cmAuthor id="500" name="未知用户143" initials="未" lastIdx="1" clrIdx="0"/>
  <p:cmAuthor id="502" name="未知用户144" initials="未" lastIdx="1" clrIdx="0"/>
  <p:cmAuthor id="503" name="未知用户145" initials="未" lastIdx="2" clrIdx="0"/>
  <p:cmAuthor id="507" name="未知用户114" initials="未" lastIdx="1" clrIdx="0"/>
  <p:cmAuthor id="508" name="未知用户115" initials="未" lastIdx="0" clrIdx="1"/>
  <p:cmAuthor id="509" name="未知用户116" initials="未" lastIdx="1" clrIdx="0"/>
  <p:cmAuthor id="510" name="未知用户117" initials="未" lastIdx="0" clrIdx="0"/>
  <p:cmAuthor id="511" name="未知用户139" initials="未" lastIdx="0" clrIdx="0"/>
  <p:cmAuthor id="512" name="加 林" initials="加" lastIdx="1" clrIdx="0"/>
  <p:cmAuthor id="516" name="未知用户197" initials="未" lastIdx="0" clrIdx="1"/>
  <p:cmAuthor id="517" name="王 一鸣" initials="王" lastIdx="1" clrIdx="0"/>
  <p:cmAuthor id="519" name="肖婧" initials="肖" lastIdx="7" clrIdx="0"/>
  <p:cmAuthor id="520" name="Well Li" initials="W" lastIdx="1" clrIdx="0"/>
  <p:cmAuthor id="521" name="任俊宣" initials="任" lastIdx="1" clrIdx="6"/>
  <p:cmAuthor id="522" name="未知用户188" initials="未" lastIdx="1" clrIdx="0"/>
  <p:cmAuthor id="523" name="未知用户189" initials="未" lastIdx="1" clrIdx="0"/>
  <p:cmAuthor id="524" name="未知用户165" initials="未" lastIdx="1" clrIdx="0"/>
  <p:cmAuthor id="525" name="未知用户166" initials="未" lastIdx="1" clrIdx="0"/>
  <p:cmAuthor id="526" name="未知用户167" initials="未" lastIdx="1" clrIdx="0"/>
  <p:cmAuthor id="527" name="未知用户168" initials="未" lastIdx="0" clrIdx="8"/>
  <p:cmAuthor id="528" name="未知用户169" initials="未" lastIdx="1" clrIdx="0"/>
  <p:cmAuthor id="529" name="未知用户170" initials="未" lastIdx="10" clrIdx="0"/>
  <p:cmAuthor id="530" name="未知用户171" initials="未" lastIdx="1" clrIdx="0"/>
  <p:cmAuthor id="531" name="未知用户172" initials="未" lastIdx="2" clrIdx="0"/>
  <p:cmAuthor id="532" name="未知用户173" initials="未" lastIdx="1" clrIdx="0"/>
  <p:cmAuthor id="533" name="未知用户174" initials="未" lastIdx="0" clrIdx="0"/>
  <p:cmAuthor id="534" name="未知用户175" initials="未" lastIdx="1" clrIdx="0"/>
  <p:cmAuthor id="535" name="未知用户176" initials="未" lastIdx="0" clrIdx="0"/>
  <p:cmAuthor id="537" name="未知用户150" initials="未" lastIdx="1" clrIdx="0"/>
  <p:cmAuthor id="539" name="未知用户221" initials="未" lastIdx="1" clrIdx="0"/>
  <p:cmAuthor id="545" name="未知用户202" initials="未" lastIdx="2" clrIdx="0"/>
  <p:cmAuthor id="551" name="未知用户208" initials="未" lastIdx="1" clrIdx="0"/>
  <p:cmAuthor id="555" name="未知用户211" initials="未" lastIdx="1" clrIdx="0"/>
  <p:cmAuthor id="556" name="未知用户68" initials="未" lastIdx="1" clrIdx="0"/>
  <p:cmAuthor id="558" name="未知用户337" initials="未" lastIdx="0" clrIdx="0"/>
  <p:cmAuthor id="559" name="未知用户336" initials="未" lastIdx="1" clrIdx="0"/>
  <p:cmAuthor id="560" name="未知用户318" initials="未" lastIdx="1" clrIdx="1"/>
  <p:cmAuthor id="561" name="未知用户319" initials="未" lastIdx="7" clrIdx="0"/>
  <p:cmAuthor id="562" name="未知用户320" initials="未" lastIdx="3" clrIdx="0"/>
  <p:cmAuthor id="563" name="未知用户321" initials="未" lastIdx="1" clrIdx="0"/>
  <p:cmAuthor id="564" name="未知用户322" initials="未" lastIdx="0" clrIdx="0"/>
  <p:cmAuthor id="565" name="未知用户323" initials="未" lastIdx="9" clrIdx="0"/>
  <p:cmAuthor id="566" name="未知用户287" initials="未" lastIdx="1" clrIdx="0"/>
  <p:cmAuthor id="567" name="未知用户324" initials="未" lastIdx="1" clrIdx="0"/>
  <p:cmAuthor id="568" name="未知用户325" initials="未" lastIdx="2" clrIdx="0"/>
  <p:cmAuthor id="569" name="未知用户290" initials="未" lastIdx="1" clrIdx="0"/>
  <p:cmAuthor id="570" name="未知用户291" initials="未" lastIdx="1" clrIdx="0"/>
  <p:cmAuthor id="571" name="未知用户292" initials="未" lastIdx="0" clrIdx="0"/>
  <p:cmAuthor id="572" name="未知用户293" initials="未" lastIdx="1" clrIdx="0"/>
  <p:cmAuthor id="573" name="未知用户294" initials="未" lastIdx="1" clrIdx="1"/>
  <p:cmAuthor id="574" name="未知用户295" initials="未" lastIdx="1" clrIdx="0"/>
  <p:cmAuthor id="575" name="未知用户326" initials="未" lastIdx="1" clrIdx="0"/>
  <p:cmAuthor id="576" name="未知用户327" initials="未" lastIdx="2" clrIdx="0"/>
  <p:cmAuthor id="577" name="未知用户328" initials="未" lastIdx="2" clrIdx="0"/>
  <p:cmAuthor id="578" name="未知用户299" initials="未" lastIdx="3" clrIdx="0"/>
  <p:cmAuthor id="579" name="未知用户300" initials="未" lastIdx="22" clrIdx="0"/>
  <p:cmAuthor id="580" name="未知用户301" initials="未" lastIdx="1" clrIdx="0"/>
  <p:cmAuthor id="581" name="未知用户302" initials="未" lastIdx="1" clrIdx="1"/>
  <p:cmAuthor id="582" name="未知用户303" initials="未" lastIdx="1" clrIdx="0"/>
  <p:cmAuthor id="583" name="未知用户304" initials="未" lastIdx="1" clrIdx="35"/>
  <p:cmAuthor id="584" name="未知用户305" initials="未" lastIdx="1" clrIdx="0"/>
  <p:cmAuthor id="585" name="未知用户306" initials="未" lastIdx="0" clrIdx="0"/>
  <p:cmAuthor id="586" name="未知用户222" initials="未" lastIdx="1" clrIdx="1"/>
  <p:cmAuthor id="587" name="未知用户224" initials="未" lastIdx="0" clrIdx="0"/>
  <p:cmAuthor id="588" name="未知用户332" initials="未" lastIdx="1" clrIdx="0"/>
  <p:cmAuthor id="589" name="未知用户309" initials="未" lastIdx="0" clrIdx="0"/>
  <p:cmAuthor id="590" name="未知用户310" initials="未" lastIdx="1" clrIdx="21"/>
  <p:cmAuthor id="591" name="未知用户311" initials="未" lastIdx="1" clrIdx="0"/>
  <p:cmAuthor id="592" name="未知用户312" initials="未" lastIdx="4" clrIdx="1"/>
  <p:cmAuthor id="593" name="未知用户313" initials="未" lastIdx="1" clrIdx="0"/>
  <p:cmAuthor id="594" name="未知用户335" initials="未" lastIdx="1" clrIdx="0"/>
  <p:cmAuthor id="595" name="未知用户316" initials="未" lastIdx="1" clrIdx="0"/>
  <p:cmAuthor id="596" name="未知用户277" initials="未" lastIdx="1" clrIdx="0"/>
  <p:cmAuthor id="597" name="未知用户278" initials="未" lastIdx="1" clrIdx="0"/>
  <p:cmAuthor id="598" name="未知用户272" initials="未" lastIdx="10" clrIdx="0"/>
  <p:cmAuthor id="599" name="未知用户273" initials="未" lastIdx="1" clrIdx="0"/>
  <p:cmAuthor id="600" name="未知用户279" initials="未" lastIdx="1" clrIdx="1"/>
  <p:cmAuthor id="601" name="未知用户233" initials="未" lastIdx="1" clrIdx="0"/>
  <p:cmAuthor id="602" name="未知用户229" initials="未" lastIdx="0" clrIdx="0"/>
  <p:cmAuthor id="603" name="未知用户234" initials="未" lastIdx="1" clrIdx="0"/>
  <p:cmAuthor id="604" name="未知用户274" initials="未" lastIdx="1" clrIdx="0"/>
  <p:cmAuthor id="605" name="未知用户236" initials="未" lastIdx="0" clrIdx="0"/>
  <p:cmAuthor id="606" name="未知用户280" initials="未" lastIdx="2" clrIdx="0"/>
  <p:cmAuthor id="607" name="未知用户238" initials="未" lastIdx="1" clrIdx="21"/>
  <p:cmAuthor id="608" name="未知用户239" initials="未" lastIdx="1" clrIdx="0"/>
  <p:cmAuthor id="609" name="未知用户240" initials="未" lastIdx="4" clrIdx="1"/>
  <p:cmAuthor id="610" name="未知用户241" initials="未" lastIdx="1" clrIdx="0"/>
  <p:cmAuthor id="611" name="未知用户242" initials="未" lastIdx="1" clrIdx="0"/>
  <p:cmAuthor id="612" name="未知用户243" initials="未" lastIdx="1" clrIdx="0"/>
  <p:cmAuthor id="613" name="未知用户244" initials="未" lastIdx="1" clrIdx="0"/>
  <p:cmAuthor id="614" name="未知用户245" initials="未" lastIdx="1" clrIdx="0"/>
  <p:cmAuthor id="615" name="未知用户246" initials="未" lastIdx="1" clrIdx="1"/>
  <p:cmAuthor id="616" name="未知用户247" initials="未" lastIdx="7" clrIdx="0"/>
  <p:cmAuthor id="617" name="未知用户248" initials="未" lastIdx="3" clrIdx="0"/>
  <p:cmAuthor id="618" name="未知用户249" initials="未" lastIdx="1" clrIdx="0"/>
  <p:cmAuthor id="619" name="未知用户250" initials="未" lastIdx="0" clrIdx="0"/>
  <p:cmAuthor id="620" name="未知用户251" initials="未" lastIdx="9" clrIdx="0"/>
  <p:cmAuthor id="621" name="未知用户252" initials="未" lastIdx="1" clrIdx="0"/>
  <p:cmAuthor id="622" name="未知用户253" initials="未" lastIdx="1" clrIdx="0"/>
  <p:cmAuthor id="623" name="未知用户254" initials="未" lastIdx="2" clrIdx="0"/>
  <p:cmAuthor id="624" name="未知用户255" initials="未" lastIdx="1" clrIdx="0"/>
  <p:cmAuthor id="625" name="未知用户256" initials="未" lastIdx="1" clrIdx="0"/>
  <p:cmAuthor id="626" name="未知用户257" initials="未" lastIdx="0" clrIdx="0"/>
  <p:cmAuthor id="627" name="未知用户258" initials="未" lastIdx="1" clrIdx="0"/>
  <p:cmAuthor id="628" name="未知用户259" initials="未" lastIdx="1" clrIdx="1"/>
  <p:cmAuthor id="629" name="未知用户260" initials="未" lastIdx="1" clrIdx="0"/>
  <p:cmAuthor id="630" name="未知用户275" initials="未" lastIdx="1" clrIdx="0"/>
  <p:cmAuthor id="631" name="未知用户276" initials="未" lastIdx="2" clrIdx="0"/>
  <p:cmAuthor id="632" name="未知用户263" initials="未" lastIdx="2" clrIdx="0"/>
  <p:cmAuthor id="633" name="未知用户264" initials="未" lastIdx="3" clrIdx="0"/>
  <p:cmAuthor id="634" name="未知用户265" initials="未" lastIdx="22" clrIdx="0"/>
  <p:cmAuthor id="635" name="未知用户266" initials="未" lastIdx="1" clrIdx="1"/>
  <p:cmAuthor id="636" name="未知用户267" initials="未" lastIdx="1" clrIdx="0"/>
  <p:cmAuthor id="637" name="未知用户268" initials="未" lastIdx="1" clrIdx="35"/>
  <p:cmAuthor id="638" name="未知用户269" initials="未" lastIdx="1" clrIdx="0"/>
  <p:cmAuthor id="639" name="未知用户270" initials="未" lastIdx="0" clrIdx="0"/>
  <p:cmAuthor id="640" name="未知用户193" initials="未" lastIdx="2" clrIdx="0"/>
  <p:cmAuthor id="641" name="未知用户195" initials="未" lastIdx="22" clrIdx="0"/>
  <p:cmAuthor id="642" name="未知用户196" initials="未" lastIdx="1" clrIdx="0"/>
  <p:cmAuthor id="643" name="未知用户358" initials="未" lastIdx="1" clrIdx="0"/>
  <p:cmAuthor id="644" name="未知用户359" initials="未" lastIdx="1" clrIdx="0"/>
  <p:cmAuthor id="645" name="未知用户360" initials="未" lastIdx="10" clrIdx="0"/>
  <p:cmAuthor id="646" name="未知用户361" initials="未" lastIdx="1" clrIdx="0"/>
  <p:cmAuthor id="647" name="未知用户364" initials="未" lastIdx="2" clrIdx="0"/>
  <p:cmAuthor id="648" name="未知用户288" initials="未" lastIdx="1" clrIdx="0"/>
  <p:cmAuthor id="649" name="未知用户297" initials="未" lastIdx="1" clrIdx="0"/>
  <p:cmAuthor id="650" name="未知用户298" initials="未" lastIdx="1" clrIdx="1"/>
  <p:cmAuthor id="651" name="未知用户307" initials="未" lastIdx="7" clrIdx="0"/>
  <p:cmAuthor id="652" name="未知用户308" initials="未" lastIdx="3" clrIdx="0"/>
  <p:cmAuthor id="653" name="未知用户315" initials="未" lastIdx="1" clrIdx="0"/>
  <p:cmAuthor id="654" name="未知用户317" initials="未" lastIdx="0" clrIdx="0"/>
  <p:cmAuthor id="655" name="未知用户329" initials="未" lastIdx="9" clrIdx="0"/>
  <p:cmAuthor id="656" name="未知用户333" initials="未" lastIdx="1" clrIdx="0"/>
  <p:cmAuthor id="657" name="未知用户334" initials="未" lastIdx="1" clrIdx="0"/>
  <p:cmAuthor id="658" name="未知用户340" initials="未" lastIdx="2" clrIdx="0"/>
  <p:cmAuthor id="659" name="未知用户341" initials="未" lastIdx="1" clrIdx="0"/>
  <p:cmAuthor id="660" name="未知用户342" initials="未" lastIdx="1" clrIdx="0"/>
  <p:cmAuthor id="661" name="未知用户343" initials="未" lastIdx="0" clrIdx="0"/>
  <p:cmAuthor id="662" name="未知用户344" initials="未" lastIdx="1" clrIdx="0"/>
  <p:cmAuthor id="663" name="未知用户345" initials="未" lastIdx="1" clrIdx="1"/>
  <p:cmAuthor id="664" name="未知用户365" initials="未" lastIdx="1" clrIdx="0"/>
  <p:cmAuthor id="665" name="未知用户366" initials="未" lastIdx="1" clrIdx="0"/>
  <p:cmAuthor id="666" name="未知用户367" initials="未" lastIdx="2" clrIdx="0"/>
  <p:cmAuthor id="667" name="未知用户368" initials="未" lastIdx="2" clrIdx="0"/>
  <p:cmAuthor id="668" name="未知用户403" initials="未" lastIdx="1" clrIdx="0"/>
  <p:cmAuthor id="669" name="未知用户402" initials="未" lastIdx="1" clrIdx="0"/>
  <p:cmAuthor id="670" name="未知用户379" initials="未" lastIdx="10" clrIdx="0"/>
  <p:cmAuthor id="671" name="未知用户380" initials="未" lastIdx="1" clrIdx="0"/>
  <p:cmAuthor id="672" name="未知用户405" initials="未" lastIdx="2" clrIdx="0"/>
  <p:cmAuthor id="673" name="未知用户382" initials="未" lastIdx="1" clrIdx="0"/>
  <p:cmAuthor id="674" name="未知用户383" initials="未" lastIdx="1" clrIdx="0"/>
  <p:cmAuthor id="675" name="未知用户384" initials="未" lastIdx="1" clrIdx="1"/>
  <p:cmAuthor id="676" name="未知用户385" initials="未" lastIdx="7" clrIdx="0"/>
  <p:cmAuthor id="677" name="未知用户386" initials="未" lastIdx="3" clrIdx="0"/>
  <p:cmAuthor id="678" name="未知用户387" initials="未" lastIdx="1" clrIdx="0"/>
  <p:cmAuthor id="679" name="未知用户388" initials="未" lastIdx="0" clrIdx="0"/>
  <p:cmAuthor id="680" name="未知用户411" initials="未" lastIdx="1" clrIdx="0"/>
  <p:cmAuthor id="681" name="未知用户389" initials="未" lastIdx="9" clrIdx="0"/>
  <p:cmAuthor id="682" name="未知用户390" initials="未" lastIdx="1" clrIdx="0"/>
  <p:cmAuthor id="683" name="未知用户391" initials="未" lastIdx="1" clrIdx="0"/>
  <p:cmAuthor id="684" name="未知用户392" initials="未" lastIdx="2" clrIdx="0"/>
  <p:cmAuthor id="685" name="未知用户393" initials="未" lastIdx="1" clrIdx="0"/>
  <p:cmAuthor id="686" name="未知用户394" initials="未" lastIdx="1" clrIdx="0"/>
  <p:cmAuthor id="687" name="未知用户395" initials="未" lastIdx="0" clrIdx="0"/>
  <p:cmAuthor id="688" name="未知用户396" initials="未" lastIdx="1" clrIdx="0"/>
  <p:cmAuthor id="689" name="未知用户406" initials="未" lastIdx="1" clrIdx="0"/>
  <p:cmAuthor id="690" name="未知用户397" initials="未" lastIdx="1" clrIdx="1"/>
  <p:cmAuthor id="691" name="未知用户407" initials="未" lastIdx="1" clrIdx="0"/>
  <p:cmAuthor id="692" name="未知用户398" initials="未" lastIdx="1" clrIdx="0"/>
  <p:cmAuthor id="693" name="未知用户399" initials="未" lastIdx="1" clrIdx="0"/>
  <p:cmAuthor id="694" name="未知用户400" initials="未" lastIdx="2" clrIdx="0"/>
  <p:cmAuthor id="695" name="未知用户401" initials="未" lastIdx="2" clrIdx="0"/>
  <p:cmAuthor id="696" name="未知用户420" initials="未" lastIdx="1" clrIdx="0"/>
  <p:cmAuthor id="697" name="未知用户421" initials="未" lastIdx="1" clrIdx="0"/>
  <p:cmAuthor id="698" name="未知用户422" initials="未" lastIdx="10" clrIdx="0"/>
  <p:cmAuthor id="699" name="未知用户423" initials="未" lastIdx="1" clrIdx="0"/>
  <p:cmAuthor id="700" name="未知用户424" initials="未" lastIdx="2" clrIdx="0"/>
  <p:cmAuthor id="701" name="未知用户419" initials="未" lastIdx="2" clrIdx="0"/>
  <p:cmAuthor id="702" name="未知用户425" initials="未" lastIdx="1" clrIdx="0"/>
  <p:cmAuthor id="703" name="未知用户426" initials="未" lastIdx="1" clrIdx="0"/>
  <p:cmAuthor id="704" name="未知用户427" initials="未" lastIdx="1" clrIdx="1"/>
  <p:cmAuthor id="705" name="未知用户428" initials="未" lastIdx="7" clrIdx="0"/>
  <p:cmAuthor id="706" name="未知用户429" initials="未" lastIdx="3" clrIdx="0"/>
  <p:cmAuthor id="707" name="未知用户430" initials="未" lastIdx="1" clrIdx="0"/>
  <p:cmAuthor id="708" name="未知用户431" initials="未" lastIdx="1" clrIdx="0"/>
  <p:cmAuthor id="709" name="未知用户432" initials="未" lastIdx="0" clrIdx="0"/>
  <p:cmAuthor id="710" name="未知用户433" initials="未" lastIdx="1" clrIdx="0"/>
  <p:cmAuthor id="711" name="未知用户434" initials="未" lastIdx="9" clrIdx="0"/>
  <p:cmAuthor id="712" name="未知用户435" initials="未" lastIdx="1" clrIdx="0"/>
  <p:cmAuthor id="713" name="未知用户436" initials="未" lastIdx="1" clrIdx="0"/>
  <p:cmAuthor id="714" name="未知用户437" initials="未" lastIdx="2" clrIdx="0"/>
  <p:cmAuthor id="715" name="未知用户438" initials="未" lastIdx="1" clrIdx="0"/>
  <p:cmAuthor id="716" name="未知用户417" initials="未" lastIdx="10" clrIdx="0"/>
  <p:cmAuthor id="717" name="未知用户439" initials="未" lastIdx="1" clrIdx="0"/>
  <p:cmAuthor id="718" name="未知用户440" initials="未" lastIdx="0" clrIdx="0"/>
  <p:cmAuthor id="719" name="未知用户441" initials="未" lastIdx="1" clrIdx="0"/>
  <p:cmAuthor id="720" name="未知用户442" initials="未" lastIdx="1" clrIdx="0"/>
  <p:cmAuthor id="721" name="未知用户443" initials="未" lastIdx="1" clrIdx="1"/>
  <p:cmAuthor id="722" name="未知用户444" initials="未" lastIdx="1" clrIdx="0"/>
  <p:cmAuthor id="723" name="未知用户445" initials="未" lastIdx="1" clrIdx="0"/>
  <p:cmAuthor id="724" name="未知用户446" initials="未" lastIdx="1" clrIdx="0"/>
  <p:cmAuthor id="725" name="未知用户447" initials="未" lastIdx="2" clrIdx="0"/>
  <p:cmAuthor id="726" name="未知用户448" initials="未" lastIdx="2" clrIdx="0"/>
  <p:cmAuthor id="49837067" name="刘浩" initials="刘" lastIdx="180431" clrIdx="0"/>
  <p:cmAuthor id="49837068" name="Vivian Liu" initials="VL" lastIdx="1" clrIdx="1"/>
  <p:cmAuthor id="49837069" name="蒋良" initials="蒋良" lastIdx="1" clrIdx="175"/>
  <p:cmAuthor id="49837070" name="yang" initials="y" lastIdx="1" clrIdx="144"/>
  <p:cmAuthor id="49837071" name="YY" initials="Y" lastIdx="1" clrIdx="176"/>
  <p:cmAuthor id="49837072" name="郑勇进" initials="郑勇进" lastIdx="0" clrIdx="177"/>
  <p:cmAuthor id="49837073" name="代 传江" initials="代" lastIdx="1" clrIdx="244"/>
  <p:cmAuthor id="746" name="百里 长青" initials="百" lastIdx="1" clrIdx="0"/>
  <p:cmAuthor id="747" name="wenle369@sina.com" initials="w" lastIdx="1" clrIdx="0"/>
  <p:cmAuthor id="748" name="殷 积波" initials="殷" lastIdx="1" clrIdx="22"/>
  <p:cmAuthor id="751" name="林玲 郑" initials="林" lastIdx="12" clrIdx="0"/>
  <p:cmAuthor id="752" name="554154816@qq.com" initials="5" lastIdx="0" clrIdx="0"/>
  <p:cmAuthor id="753" name="未知用户192" initials="未" lastIdx="1" clrIdx="0"/>
  <p:cmAuthor id="755" name="未知用户418" initials="未" lastIdx="1" clrIdx="0"/>
  <p:cmAuthor id="756" name="未知用户271" initials="未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46"/>
    <a:srgbClr val="F88530"/>
    <a:srgbClr val="F2B600"/>
    <a:srgbClr val="FA612F"/>
    <a:srgbClr val="FFB3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4"/>
    <p:restoredTop sz="94534"/>
  </p:normalViewPr>
  <p:slideViewPr>
    <p:cSldViewPr snapToGrid="0" showGuides="1">
      <p:cViewPr varScale="1">
        <p:scale>
          <a:sx n="79" d="100"/>
          <a:sy n="79" d="100"/>
        </p:scale>
        <p:origin x="989" y="77"/>
      </p:cViewPr>
      <p:guideLst>
        <p:guide orient="horz" pos="2334"/>
        <p:guide pos="42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gs" Target="tags/tag18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76" name="Shape 7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宋体" panose="02010600030101010101" pitchFamily="2" charset="-122"/>
        <a:ea typeface="宋体" panose="02010600030101010101" pitchFamily="2" charset="-122"/>
        <a:cs typeface="宋体" panose="02010600030101010101" pitchFamily="2" charset="-122"/>
        <a:sym typeface="宋体" panose="02010600030101010101" pitchFamily="2" charset="-122"/>
      </a:defRPr>
    </a:lvl1pPr>
    <a:lvl2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2pPr>
    <a:lvl3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3pPr>
    <a:lvl4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4pPr>
    <a:lvl5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5pPr>
    <a:lvl6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6pPr>
    <a:lvl7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7pPr>
    <a:lvl8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8pPr>
    <a:lvl9pPr defTabSz="457200" latinLnBrk="0">
      <a:defRPr sz="2200">
        <a:latin typeface="Lucida Grande" panose="020B0600040502020204"/>
        <a:ea typeface="Lucida Grande" panose="020B0600040502020204"/>
        <a:cs typeface="Lucida Grande" panose="020B0600040502020204"/>
        <a:sym typeface="Lucida Grande" panose="020B06000405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增加二个新指标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增加二个新指标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增加二个新指标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en-US" altLang="zh-CN" b="1">
                <a:ea typeface="宋体" panose="02010600030101010101" pitchFamily="2" charset="-122"/>
              </a:rPr>
              <a:t>24</a:t>
            </a:r>
            <a:r>
              <a:rPr lang="zh-CN" altLang="en-US" b="1">
                <a:ea typeface="宋体" panose="02010600030101010101" pitchFamily="2" charset="-122"/>
              </a:rPr>
              <a:t>年更新</a:t>
            </a:r>
            <a:endParaRPr lang="zh-CN" altLang="en-US" b="1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en-US" altLang="zh-CN" b="1">
                <a:ea typeface="宋体" panose="02010600030101010101" pitchFamily="2" charset="-122"/>
              </a:rPr>
              <a:t>24</a:t>
            </a:r>
            <a:r>
              <a:rPr lang="zh-CN" altLang="en-US" b="1">
                <a:ea typeface="宋体" panose="02010600030101010101" pitchFamily="2" charset="-122"/>
              </a:rPr>
              <a:t>年更新</a:t>
            </a:r>
            <a:endParaRPr lang="zh-CN" altLang="en-US" b="1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en-US" altLang="zh-CN" b="1">
                <a:ea typeface="宋体" panose="02010600030101010101" pitchFamily="2" charset="-122"/>
              </a:rPr>
              <a:t>24</a:t>
            </a:r>
            <a:r>
              <a:rPr lang="zh-CN" altLang="en-US" b="1">
                <a:ea typeface="宋体" panose="02010600030101010101" pitchFamily="2" charset="-122"/>
              </a:rPr>
              <a:t>年更新</a:t>
            </a:r>
            <a:endParaRPr lang="zh-CN" altLang="en-US" b="1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en-US" altLang="zh-CN" b="1">
                <a:ea typeface="宋体" panose="02010600030101010101" pitchFamily="2" charset="-122"/>
              </a:rPr>
              <a:t>24</a:t>
            </a:r>
            <a:r>
              <a:rPr lang="zh-CN" altLang="en-US" b="1">
                <a:ea typeface="宋体" panose="02010600030101010101" pitchFamily="2" charset="-122"/>
              </a:rPr>
              <a:t>年更新</a:t>
            </a:r>
            <a:endParaRPr lang="zh-CN" altLang="en-US" b="1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en-US" altLang="zh-CN" b="1">
                <a:ea typeface="宋体" panose="02010600030101010101" pitchFamily="2" charset="-122"/>
              </a:rPr>
              <a:t>24</a:t>
            </a:r>
            <a:r>
              <a:rPr lang="zh-CN" altLang="en-US" b="1">
                <a:ea typeface="宋体" panose="02010600030101010101" pitchFamily="2" charset="-122"/>
              </a:rPr>
              <a:t>年更新</a:t>
            </a:r>
            <a:endParaRPr lang="zh-CN" altLang="en-US" b="1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en-US" altLang="zh-CN" b="1">
                <a:ea typeface="宋体" panose="02010600030101010101" pitchFamily="2" charset="-122"/>
              </a:rPr>
              <a:t>24</a:t>
            </a:r>
            <a:r>
              <a:rPr lang="zh-CN" altLang="en-US" b="1">
                <a:ea typeface="宋体" panose="02010600030101010101" pitchFamily="2" charset="-122"/>
              </a:rPr>
              <a:t>年更新</a:t>
            </a:r>
            <a:endParaRPr lang="zh-CN" altLang="en-US" b="1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增加二个新指标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增加二个新指标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24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年更新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indent="0" algn="ctr">
              <a:buNone/>
            </a:pPr>
            <a:r>
              <a:rPr lang="en-US" altLang="zh-CN" b="1">
                <a:ea typeface="宋体" panose="02010600030101010101" pitchFamily="2" charset="-122"/>
                <a:sym typeface="+mn-ea"/>
              </a:rPr>
              <a:t>24</a:t>
            </a:r>
            <a:r>
              <a:rPr lang="zh-CN" altLang="en-US" b="1">
                <a:ea typeface="宋体" panose="02010600030101010101" pitchFamily="2" charset="-122"/>
                <a:sym typeface="+mn-ea"/>
              </a:rPr>
              <a:t>年更新</a:t>
            </a:r>
            <a:endParaRPr lang="zh-CN" altLang="en-US" b="1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image" Target="../media/image8.png"/><Relationship Id="rId3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tags" Target="../tags/tag4.xml"/><Relationship Id="rId4" Type="http://schemas.openxmlformats.org/officeDocument/2006/relationships/image" Target="../media/image8.png"/><Relationship Id="rId3" Type="http://schemas.openxmlformats.org/officeDocument/2006/relationships/oleObject" Target="../embeddings/oleObject2.bin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感谢您下载包图网平台上提供的PPT作品，为了您和包图网以及原创作者的利益，请勿复制、传播、销售，否则将承担法律责任！包图网将对作品进行维权，按照传播下载次数进行十倍的索取赔偿！…"/>
          <p:cNvSpPr/>
          <p:nvPr/>
        </p:nvSpPr>
        <p:spPr>
          <a:xfrm>
            <a:off x="4318000" y="2971799"/>
            <a:ext cx="3556000" cy="24130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300">
                <a:solidFill>
                  <a:srgbClr val="FFFFFF">
                    <a:alpha val="0"/>
                  </a:srgbClr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>
                <a:sym typeface="Arial" panose="020B0604020202020204" pitchFamily="34" charset="0"/>
              </a:rP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  <a:endParaRPr>
              <a:sym typeface="Arial" panose="020B0604020202020204" pitchFamily="34" charset="0"/>
            </a:endParaRPr>
          </a:p>
          <a:p>
            <a:pPr>
              <a:defRPr sz="600">
                <a:solidFill>
                  <a:srgbClr val="FFFFFF">
                    <a:alpha val="0"/>
                  </a:srgbClr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>
                <a:sym typeface="Arial" panose="020B0604020202020204" pitchFamily="34" charset="0"/>
              </a:rPr>
              <a:t>ibaotu.com</a:t>
            </a:r>
            <a:endParaRPr>
              <a:sym typeface="Arial" panose="020B0604020202020204" pitchFamily="34" charset="0"/>
            </a:endParaRPr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51"/>
            <a:ext cx="12192000" cy="7427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851" y="6110818"/>
            <a:ext cx="2021416" cy="55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765799" y="1272304"/>
            <a:ext cx="1625600" cy="979152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defRPr lang="en-US" altLang="zh-CN" sz="4800" dirty="0" smtClean="0">
                <a:solidFill>
                  <a:schemeClr val="bg1"/>
                </a:solidFill>
                <a:latin typeface="Segoe Print" panose="02000600000000000000" charset="0"/>
                <a:ea typeface="黑体" panose="02010609060101010101" charset="-122"/>
                <a:cs typeface="Segoe Print" panose="02000600000000000000" charset="0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/>
                <a:cs typeface="Myriad Pro"/>
              </a:defRPr>
            </a:lvl2pPr>
          </a:lstStyle>
          <a:p>
            <a:pPr lvl="0"/>
            <a:r>
              <a:rPr lang="de-DE" altLang="zh-CN"/>
              <a:t>Mastertextformat bearbeiten</a:t>
            </a:r>
            <a:endParaRPr lang="de-DE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black_line copy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301" y="6316133"/>
            <a:ext cx="11512551" cy="84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34434" y="6515100"/>
            <a:ext cx="673100" cy="2053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spcBef>
                <a:spcPct val="50000"/>
              </a:spcBef>
              <a:defRPr/>
            </a:pPr>
            <a:fld id="{003B32A7-1BA3-487F-94FB-09885327669F}" type="slidenum">
              <a:rPr lang="zh-CN" altLang="en-US" sz="1300">
                <a:solidFill>
                  <a:srgbClr val="5A5A5A"/>
                </a:solidFill>
                <a:latin typeface="Segoe Print" panose="02000600000000000000" charset="0"/>
                <a:ea typeface="黑体" panose="02010609060101010101" charset="-122"/>
              </a:rPr>
            </a:fld>
            <a:endParaRPr lang="en-US" altLang="zh-CN" sz="1300" dirty="0">
              <a:solidFill>
                <a:srgbClr val="5A5A5A"/>
              </a:solidFill>
              <a:latin typeface="Segoe Print" panose="02000600000000000000" charset="0"/>
              <a:ea typeface="黑体" panose="02010609060101010101" charset="-122"/>
            </a:endParaRPr>
          </a:p>
        </p:txBody>
      </p:sp>
      <p:pic>
        <p:nvPicPr>
          <p:cNvPr id="8" name="Picture 2" descr="内容页-0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09818" y="6385985"/>
            <a:ext cx="1071033" cy="42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1424" y="373516"/>
            <a:ext cx="10465163" cy="998085"/>
          </a:xfrm>
          <a:prstGeom prst="rect">
            <a:avLst/>
          </a:prstGeom>
        </p:spPr>
        <p:txBody>
          <a:bodyPr tIns="60958" bIns="60958"/>
          <a:lstStyle>
            <a:lvl1pPr>
              <a:spcAft>
                <a:spcPts val="8000"/>
              </a:spcAft>
              <a:defRPr lang="en-US" altLang="en-US" sz="3700" b="0" kern="1200" noProof="0" dirty="0">
                <a:solidFill>
                  <a:srgbClr val="173E81"/>
                </a:solidFill>
                <a:latin typeface="Segoe Print" panose="02000600000000000000" charset="0"/>
                <a:ea typeface="黑体" panose="02010609060101010101" charset="-122"/>
                <a:cs typeface="Segoe Print" panose="02000600000000000000" charset="0"/>
              </a:defRPr>
            </a:lvl1pPr>
          </a:lstStyle>
          <a:p>
            <a:r>
              <a:rPr lang="en-US" altLang="zh-CN" noProof="1"/>
              <a:t>Click to edit Master title style</a:t>
            </a:r>
            <a:endParaRPr lang="en-US" noProof="1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11424" y="1483389"/>
            <a:ext cx="10465163" cy="4688812"/>
          </a:xfrm>
          <a:prstGeom prst="rect">
            <a:avLst/>
          </a:prstGeom>
          <a:noFill/>
        </p:spPr>
        <p:txBody>
          <a:bodyPr tIns="60958" bIns="60958"/>
          <a:lstStyle>
            <a:lvl1pPr marL="0">
              <a:defRPr sz="2700" b="0" i="0">
                <a:solidFill>
                  <a:srgbClr val="404040"/>
                </a:solidFill>
                <a:latin typeface="Segoe Print" panose="02000600000000000000" charset="0"/>
                <a:ea typeface="黑体" panose="02010609060101010101" charset="-122"/>
                <a:cs typeface="Segoe Print" panose="02000600000000000000" charset="0"/>
              </a:defRPr>
            </a:lvl1pPr>
            <a:lvl2pPr marL="0">
              <a:buFont typeface="Arial" panose="020B0604020202020204"/>
              <a:buChar char="•"/>
              <a:defRPr sz="2700" b="0" i="0">
                <a:solidFill>
                  <a:schemeClr val="bg1">
                    <a:lumMod val="25000"/>
                  </a:schemeClr>
                </a:solidFill>
                <a:latin typeface="Segoe Print" panose="02000600000000000000" charset="0"/>
                <a:ea typeface="黑体" panose="02010609060101010101" charset="-122"/>
                <a:cs typeface="Segoe Print" panose="02000600000000000000" charset="0"/>
              </a:defRPr>
            </a:lvl2pPr>
            <a:lvl3pPr marL="0">
              <a:buFont typeface="Arial" panose="020B0604020202020204"/>
              <a:buChar char="•"/>
              <a:defRPr sz="2700" b="0" i="0">
                <a:solidFill>
                  <a:schemeClr val="bg1">
                    <a:lumMod val="25000"/>
                  </a:schemeClr>
                </a:solidFill>
                <a:latin typeface="Segoe Print" panose="02000600000000000000" charset="0"/>
                <a:ea typeface="黑体" panose="02010609060101010101" charset="-122"/>
                <a:cs typeface="Segoe Print" panose="02000600000000000000" charset="0"/>
              </a:defRPr>
            </a:lvl3pPr>
            <a:lvl4pPr marL="0">
              <a:buFont typeface="Arial" panose="020B0604020202020204"/>
              <a:buChar char="•"/>
              <a:defRPr sz="2700" b="0" i="0">
                <a:solidFill>
                  <a:schemeClr val="bg1">
                    <a:lumMod val="25000"/>
                  </a:schemeClr>
                </a:solidFill>
                <a:latin typeface="Segoe Print" panose="02000600000000000000" charset="0"/>
                <a:ea typeface="黑体" panose="02010609060101010101" charset="-122"/>
                <a:cs typeface="Segoe Print" panose="02000600000000000000" charset="0"/>
              </a:defRPr>
            </a:lvl4pPr>
            <a:lvl5pPr marL="0">
              <a:buFont typeface="Arial" panose="020B0604020202020204"/>
              <a:buChar char="•"/>
              <a:defRPr sz="2700" b="0" i="0">
                <a:solidFill>
                  <a:schemeClr val="bg1">
                    <a:lumMod val="25000"/>
                  </a:schemeClr>
                </a:solidFill>
                <a:latin typeface="Segoe Print" panose="02000600000000000000" charset="0"/>
                <a:ea typeface="黑体" panose="02010609060101010101" charset="-122"/>
                <a:cs typeface="Segoe Print" panose="02000600000000000000" charset="0"/>
              </a:defRPr>
            </a:lvl5pPr>
          </a:lstStyle>
          <a:p>
            <a:pPr lvl="0"/>
            <a:r>
              <a:rPr lang="en-US" altLang="zh-CN" noProof="1"/>
              <a:t>Click to edit Master text styles</a:t>
            </a:r>
            <a:endParaRPr lang="en-US" altLang="zh-CN" noProof="1"/>
          </a:p>
          <a:p>
            <a:pPr lvl="1"/>
            <a:r>
              <a:rPr lang="en-US" altLang="zh-CN" noProof="1"/>
              <a:t>Second level</a:t>
            </a:r>
            <a:endParaRPr lang="en-US" altLang="zh-CN" noProof="1"/>
          </a:p>
          <a:p>
            <a:pPr lvl="2"/>
            <a:r>
              <a:rPr lang="en-US" altLang="zh-CN" noProof="1"/>
              <a:t>Third level</a:t>
            </a:r>
            <a:endParaRPr lang="en-US" altLang="zh-CN" noProof="1"/>
          </a:p>
          <a:p>
            <a:pPr lvl="3"/>
            <a:r>
              <a:rPr lang="en-US" altLang="zh-CN" noProof="1"/>
              <a:t>Fourth level</a:t>
            </a:r>
            <a:endParaRPr lang="en-US" altLang="zh-CN" noProof="1"/>
          </a:p>
          <a:p>
            <a:pPr lvl="4"/>
            <a:r>
              <a:rPr lang="en-US" altLang="zh-CN" noProof="1"/>
              <a:t>Fifth level</a:t>
            </a:r>
            <a:endParaRPr lang="zh-CN" altLang="en-US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>
            <a:spLocks noChangeArrowheads="1"/>
          </p:cNvSpPr>
          <p:nvPr userDrawn="1"/>
        </p:nvSpPr>
        <p:spPr bwMode="auto">
          <a:xfrm>
            <a:off x="1193800" y="-3657600"/>
            <a:ext cx="309880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de-DE" altLang="x-none" smtClean="0"/>
          </a:p>
        </p:txBody>
      </p:sp>
      <p:sp>
        <p:nvSpPr>
          <p:cNvPr id="6" name="Rechteck 5"/>
          <p:cNvSpPr>
            <a:spLocks noChangeArrowheads="1"/>
          </p:cNvSpPr>
          <p:nvPr userDrawn="1"/>
        </p:nvSpPr>
        <p:spPr bwMode="auto">
          <a:xfrm>
            <a:off x="9095317" y="5363633"/>
            <a:ext cx="2637367" cy="21526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de-DE" altLang="de-DE" smtClean="0">
              <a:ea typeface="MS PGothic" panose="020B0600070205080204" pitchFamily="34" charset="-128"/>
              <a:cs typeface="MS PGothic" panose="020B0600070205080204" pitchFamily="34" charset="-128"/>
            </a:endParaRPr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520192" y="3102092"/>
            <a:ext cx="8575040" cy="574516"/>
          </a:xfrm>
          <a:prstGeom prst="rect">
            <a:avLst/>
          </a:prstGeom>
        </p:spPr>
        <p:txBody>
          <a:bodyPr vert="horz" wrap="square" lIns="90000" tIns="0" bIns="0" anchor="ctr">
            <a:sp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 lang="en-US" altLang="zh-CN" sz="3735" dirty="0" smtClean="0">
                <a:solidFill>
                  <a:schemeClr val="bg1"/>
                </a:solidFill>
                <a:latin typeface="Segoe Print" panose="02000600000000000000" charset="0"/>
                <a:ea typeface="黑体" panose="02010609060101010101" charset="-122"/>
                <a:cs typeface="Segoe Print" panose="02000600000000000000" charset="0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/>
                <a:cs typeface="Myriad Pro"/>
              </a:defRPr>
            </a:lvl2pPr>
          </a:lstStyle>
          <a:p>
            <a:pPr lvl="0"/>
            <a:r>
              <a:rPr lang="en-US" altLang="zh-CN" dirty="0" smtClean="0"/>
              <a:t>Click to edit Master text styles</a:t>
            </a:r>
            <a:endParaRPr lang="en-US" altLang="zh-CN" dirty="0" smtClean="0"/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520192" y="4100712"/>
            <a:ext cx="8128000" cy="1257672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 sz="2400">
                <a:solidFill>
                  <a:schemeClr val="bg1"/>
                </a:solidFill>
                <a:latin typeface="Segoe Print" panose="02000600000000000000" charset="0"/>
                <a:ea typeface="黑体" panose="02010609060101010101" charset="-122"/>
                <a:cs typeface="Segoe Print" panose="02000600000000000000" charset="0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/>
                <a:cs typeface="Myriad Pro"/>
              </a:defRPr>
            </a:lvl2pPr>
          </a:lstStyle>
          <a:p>
            <a:pPr lvl="0"/>
            <a:r>
              <a:rPr lang="en-US" altLang="zh-CN" dirty="0" smtClean="0"/>
              <a:t>Click to edit Master text styles</a:t>
            </a:r>
            <a:endParaRPr lang="en-US" altLang="zh-CN" dirty="0" smtClean="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7833" y="5483860"/>
            <a:ext cx="4596553" cy="1098973"/>
          </a:xfrm>
          <a:prstGeom prst="rect">
            <a:avLst/>
          </a:prstGeom>
        </p:spPr>
      </p:pic>
      <p:pic>
        <p:nvPicPr>
          <p:cNvPr id="3" name="Bild 2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2192000" cy="684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black_line copy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68304" y="6356580"/>
            <a:ext cx="11512551" cy="6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5"/>
          <p:cNvSpPr txBox="1">
            <a:spLocks noChangeArrowheads="1"/>
          </p:cNvSpPr>
          <p:nvPr userDrawn="1"/>
        </p:nvSpPr>
        <p:spPr bwMode="auto">
          <a:xfrm>
            <a:off x="334440" y="6505964"/>
            <a:ext cx="673100" cy="1536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fld id="{420C6EEC-CAF1-AB4C-B6A3-32693A2EA4C2}" type="slidenum">
              <a:rPr lang="zh-CN" altLang="en-US" sz="1000" smtClean="0">
                <a:solidFill>
                  <a:srgbClr val="5A5A5A"/>
                </a:solidFill>
                <a:latin typeface="Segoe Print" panose="02000600000000000000" charset="0"/>
                <a:ea typeface="黑体" panose="02010609060101010101" charset="-122"/>
              </a:rPr>
            </a:fld>
            <a:endParaRPr lang="en-US" altLang="zh-CN" sz="1000">
              <a:solidFill>
                <a:srgbClr val="5A5A5A"/>
              </a:solidFill>
              <a:latin typeface="Segoe Print" panose="02000600000000000000" charset="0"/>
              <a:ea typeface="黑体" panose="0201060906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4540" y="6433415"/>
            <a:ext cx="1797473" cy="3225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and Vertical Text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4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9" y="2125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6448" name="think-cell Slide" r:id="rId3" imgW="9525" imgH="9525" progId="">
                  <p:embed/>
                </p:oleObj>
              </mc:Choice>
              <mc:Fallback>
                <p:oleObj name="think-cell Slide" r:id="rId3" imgW="9525" imgH="9525" progId="">
                  <p:embed/>
                  <p:pic>
                    <p:nvPicPr>
                      <p:cNvPr id="0" name="Picture 16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" y="2125"/>
                        <a:ext cx="2116" cy="21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/>
          <p:cNvSpPr/>
          <p:nvPr userDrawn="1">
            <p:custDataLst>
              <p:tags r:id="rId5"/>
            </p:custDataLst>
          </p:nvPr>
        </p:nvSpPr>
        <p:spPr bwMode="auto">
          <a:xfrm>
            <a:off x="0" y="0"/>
            <a:ext cx="211680" cy="2116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226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Print" panose="02000600000000000000" charset="0"/>
              <a:ea typeface="黑体" panose="02010609060101010101" charset="-122"/>
              <a:cs typeface="MS PGothic" panose="020B0600070205080204" pitchFamily="34" charset="-128"/>
              <a:sym typeface="Segoe Print" panose="02000600000000000000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0" y="806451"/>
            <a:ext cx="11751945" cy="8891"/>
          </a:xfrm>
          <a:prstGeom prst="line">
            <a:avLst/>
          </a:prstGeom>
          <a:ln>
            <a:solidFill>
              <a:srgbClr val="006EC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矩形 192"/>
          <p:cNvSpPr/>
          <p:nvPr userDrawn="1"/>
        </p:nvSpPr>
        <p:spPr>
          <a:xfrm>
            <a:off x="0" y="241244"/>
            <a:ext cx="171472" cy="57136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0" tIns="51160" rIns="102320" bIns="51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35" dirty="0"/>
          </a:p>
        </p:txBody>
      </p:sp>
      <p:pic>
        <p:nvPicPr>
          <p:cNvPr id="6" name="Picture 2" descr="内容页-01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09818" y="6385985"/>
            <a:ext cx="1071033" cy="42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>
            <a:spLocks noChangeArrowheads="1"/>
          </p:cNvSpPr>
          <p:nvPr userDrawn="1"/>
        </p:nvSpPr>
        <p:spPr bwMode="auto">
          <a:xfrm>
            <a:off x="9095317" y="5363633"/>
            <a:ext cx="2637367" cy="28702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de-DE" altLang="de-DE" sz="1865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520192" y="3102092"/>
            <a:ext cx="8575040" cy="574516"/>
          </a:xfrm>
          <a:prstGeom prst="rect">
            <a:avLst/>
          </a:prstGeom>
        </p:spPr>
        <p:txBody>
          <a:bodyPr vert="horz" wrap="square" lIns="90000" tIns="0" bIns="0" anchor="ctr">
            <a:sp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 lang="en-US" altLang="zh-CN" sz="3735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/>
                <a:cs typeface="Myriad Pro"/>
              </a:defRPr>
            </a:lvl2pPr>
          </a:lstStyle>
          <a:p>
            <a:pPr lvl="0"/>
            <a:r>
              <a:rPr lang="en-US" altLang="zh-CN" dirty="0" smtClean="0"/>
              <a:t>Click to edit Master text styles</a:t>
            </a:r>
            <a:endParaRPr lang="en-US" altLang="zh-CN" dirty="0" smtClean="0"/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520192" y="4100712"/>
            <a:ext cx="8128000" cy="1257672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/>
                <a:cs typeface="Myriad Pro"/>
              </a:defRPr>
            </a:lvl2pPr>
          </a:lstStyle>
          <a:p>
            <a:pPr lvl="0"/>
            <a:r>
              <a:rPr lang="en-US" altLang="zh-CN" dirty="0" smtClean="0"/>
              <a:t>Click to edit Master text styles</a:t>
            </a:r>
            <a:endParaRPr lang="en-US" altLang="zh-CN" dirty="0" smtClean="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17833" y="5483860"/>
            <a:ext cx="4596553" cy="1098973"/>
          </a:xfrm>
          <a:prstGeom prst="rect">
            <a:avLst/>
          </a:prstGeom>
        </p:spPr>
      </p:pic>
      <p:pic>
        <p:nvPicPr>
          <p:cNvPr id="5" name="图片 4" descr="未标题-1-01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810" y="2328"/>
            <a:ext cx="12184380" cy="68537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4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9" y="2125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5691" name="think-cell Slide" r:id="rId3" imgW="9525" imgH="9525" progId="">
                  <p:embed/>
                </p:oleObj>
              </mc:Choice>
              <mc:Fallback>
                <p:oleObj name="think-cell Slide" r:id="rId3" imgW="9525" imgH="9525" progId="">
                  <p:embed/>
                  <p:pic>
                    <p:nvPicPr>
                      <p:cNvPr id="0" name="Picture 16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" y="2125"/>
                        <a:ext cx="2116" cy="21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/>
          <p:cNvSpPr/>
          <p:nvPr userDrawn="1">
            <p:custDataLst>
              <p:tags r:id="rId5"/>
            </p:custDataLst>
          </p:nvPr>
        </p:nvSpPr>
        <p:spPr bwMode="auto">
          <a:xfrm>
            <a:off x="0" y="0"/>
            <a:ext cx="211680" cy="2116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226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93" name="矩形 192"/>
          <p:cNvSpPr/>
          <p:nvPr userDrawn="1"/>
        </p:nvSpPr>
        <p:spPr>
          <a:xfrm>
            <a:off x="0" y="241244"/>
            <a:ext cx="171472" cy="57136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0" tIns="51160" rIns="102320" bIns="51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249" y="179283"/>
            <a:ext cx="11688233" cy="695960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Aft>
                <a:spcPts val="6000"/>
              </a:spcAft>
              <a:defRPr lang="en-US" altLang="en-US" sz="3200" b="1" kern="1200" noProof="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en-US" dirty="0"/>
          </a:p>
        </p:txBody>
      </p:sp>
      <p:pic>
        <p:nvPicPr>
          <p:cNvPr id="5" name="Picture 2" descr="内容页-01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09818" y="6385985"/>
            <a:ext cx="1071033" cy="42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/>
          <a:lstStyle>
            <a:lvl1pPr algn="r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wipe/>
      </p:transition>
    </mc:Choice>
    <mc:Fallback>
      <p:transition spd="slow" advClick="0" advTm="2000">
        <p:wipe/>
      </p:transition>
    </mc:Fallback>
  </mc:AlternateContent>
  <p:txStyles>
    <p:titleStyle>
      <a:lvl1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1pPr>
      <a:lvl2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2pPr>
      <a:lvl3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3pPr>
      <a:lvl4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4pPr>
      <a:lvl5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5pPr>
      <a:lvl6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6pPr>
      <a:lvl7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7pPr>
      <a:lvl8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8pPr>
      <a:lvl9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9pPr>
    </p:titleStyle>
    <p:bodyStyle>
      <a:lvl1pPr marL="228600" marR="0" indent="-228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1pPr>
      <a:lvl2pPr marL="723900" marR="0" indent="-2667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2pPr>
      <a:lvl3pPr marL="1234440" marR="0" indent="-32004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3pPr>
      <a:lvl4pPr marL="17272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4pPr>
      <a:lvl5pPr marL="21844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5pPr>
      <a:lvl6pPr marL="26416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6pPr>
      <a:lvl7pPr marL="30988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7pPr>
      <a:lvl8pPr marL="35560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8pPr>
      <a:lvl9pPr marL="40132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9pPr>
    </p:bodyStyle>
    <p:otherStyle>
      <a:lvl1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1pPr>
      <a:lvl2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2pPr>
      <a:lvl3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3pPr>
      <a:lvl4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4pPr>
      <a:lvl5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5pPr>
      <a:lvl6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6pPr>
      <a:lvl7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7pPr>
      <a:lvl8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8pPr>
      <a:lvl9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8.xml"/><Relationship Id="rId3" Type="http://schemas.openxmlformats.org/officeDocument/2006/relationships/image" Target="../media/image12.wmf"/><Relationship Id="rId2" Type="http://schemas.openxmlformats.org/officeDocument/2006/relationships/oleObject" Target="../embeddings/oleObject3.bin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9.xml"/><Relationship Id="rId2" Type="http://schemas.openxmlformats.org/officeDocument/2006/relationships/tags" Target="../tags/tag9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9.xml"/><Relationship Id="rId2" Type="http://schemas.openxmlformats.org/officeDocument/2006/relationships/tags" Target="../tags/tag10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9.xml"/><Relationship Id="rId2" Type="http://schemas.openxmlformats.org/officeDocument/2006/relationships/tags" Target="../tags/tag11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9.xml"/><Relationship Id="rId2" Type="http://schemas.openxmlformats.org/officeDocument/2006/relationships/tags" Target="../tags/tag12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9.xml"/><Relationship Id="rId2" Type="http://schemas.openxmlformats.org/officeDocument/2006/relationships/tags" Target="../tags/tag13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9.xml"/><Relationship Id="rId3" Type="http://schemas.openxmlformats.org/officeDocument/2006/relationships/tags" Target="../tags/tag14.xml"/><Relationship Id="rId2" Type="http://schemas.openxmlformats.org/officeDocument/2006/relationships/image" Target="../media/image18.wmf"/><Relationship Id="rId1" Type="http://schemas.openxmlformats.org/officeDocument/2006/relationships/package" Target="../embeddings/Workbook1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9.xml"/><Relationship Id="rId6" Type="http://schemas.openxmlformats.org/officeDocument/2006/relationships/tags" Target="../tags/tag16.xml"/><Relationship Id="rId5" Type="http://schemas.openxmlformats.org/officeDocument/2006/relationships/image" Target="../media/image21.png"/><Relationship Id="rId4" Type="http://schemas.openxmlformats.org/officeDocument/2006/relationships/image" Target="../media/image20.wmf"/><Relationship Id="rId3" Type="http://schemas.openxmlformats.org/officeDocument/2006/relationships/package" Target="../embeddings/Presentation1.pptx"/><Relationship Id="rId2" Type="http://schemas.openxmlformats.org/officeDocument/2006/relationships/image" Target="../media/image19.wmf"/><Relationship Id="rId1" Type="http://schemas.openxmlformats.org/officeDocument/2006/relationships/package" Target="../embeddings/Workbook2.xlsx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9.xml"/><Relationship Id="rId2" Type="http://schemas.openxmlformats.org/officeDocument/2006/relationships/tags" Target="../tags/tag17.xml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11268" name="Line 29"/>
          <p:cNvSpPr/>
          <p:nvPr/>
        </p:nvSpPr>
        <p:spPr>
          <a:xfrm>
            <a:off x="527050" y="2717800"/>
            <a:ext cx="3048000" cy="0"/>
          </a:xfrm>
          <a:prstGeom prst="line">
            <a:avLst/>
          </a:prstGeom>
          <a:ln w="63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17" tIns="60958" rIns="121917" bIns="60958" anchor="t" anchorCtr="0"/>
          <a:lstStyle/>
          <a:p>
            <a:pPr hangingPunct="0"/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69" name="Line 32"/>
          <p:cNvSpPr/>
          <p:nvPr/>
        </p:nvSpPr>
        <p:spPr>
          <a:xfrm>
            <a:off x="527050" y="3776663"/>
            <a:ext cx="3048000" cy="0"/>
          </a:xfrm>
          <a:prstGeom prst="line">
            <a:avLst/>
          </a:prstGeom>
          <a:ln w="63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17" tIns="60958" rIns="121917" bIns="60958" anchor="t" anchorCtr="0"/>
          <a:lstStyle/>
          <a:p>
            <a:pPr hangingPunct="0"/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1272" name="组合 5"/>
          <p:cNvGrpSpPr/>
          <p:nvPr/>
        </p:nvGrpSpPr>
        <p:grpSpPr>
          <a:xfrm>
            <a:off x="5235575" y="413385"/>
            <a:ext cx="5790565" cy="506730"/>
            <a:chOff x="3925888" y="915565"/>
            <a:chExt cx="3902310" cy="770458"/>
          </a:xfrm>
        </p:grpSpPr>
        <p:sp>
          <p:nvSpPr>
            <p:cNvPr id="11274" name="Text Box 24"/>
            <p:cNvSpPr txBox="1"/>
            <p:nvPr/>
          </p:nvSpPr>
          <p:spPr>
            <a:xfrm>
              <a:off x="3925888" y="915565"/>
              <a:ext cx="412954" cy="770458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zh-CN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</a:rPr>
                <a:t>01</a:t>
              </a:r>
              <a:endParaRPr lang="zh-CN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endParaRPr>
            </a:p>
          </p:txBody>
        </p:sp>
        <p:sp>
          <p:nvSpPr>
            <p:cNvPr id="11275" name="TextBox 35"/>
            <p:cNvSpPr txBox="1"/>
            <p:nvPr/>
          </p:nvSpPr>
          <p:spPr>
            <a:xfrm>
              <a:off x="4443648" y="915565"/>
              <a:ext cx="3384550" cy="55998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algn="l" hangingPunct="0"/>
              <a:r>
                <a:rPr lang="zh-CN" altLang="en-US" b="1" dirty="0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</a:rPr>
                <a:t>前期项目回顾(可选，</a:t>
              </a:r>
              <a:r>
                <a:rPr lang="zh-CN" altLang="en-US" b="1" dirty="0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延续性</a:t>
              </a:r>
              <a:r>
                <a:rPr lang="zh-CN" altLang="en-US" b="1" dirty="0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项目必选)</a:t>
              </a:r>
              <a:endParaRPr lang="zh-CN" altLang="en-US" b="1" dirty="0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276" name="组合 1"/>
          <p:cNvGrpSpPr/>
          <p:nvPr/>
        </p:nvGrpSpPr>
        <p:grpSpPr>
          <a:xfrm>
            <a:off x="5235575" y="1244283"/>
            <a:ext cx="5294313" cy="508000"/>
            <a:chOff x="3925888" y="1717253"/>
            <a:chExt cx="3959225" cy="758921"/>
          </a:xfrm>
        </p:grpSpPr>
        <p:sp>
          <p:nvSpPr>
            <p:cNvPr id="11277" name="TextBox 40"/>
            <p:cNvSpPr txBox="1"/>
            <p:nvPr/>
          </p:nvSpPr>
          <p:spPr>
            <a:xfrm>
              <a:off x="4500563" y="1739478"/>
              <a:ext cx="3384550" cy="55021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algn="l" hangingPunct="0"/>
              <a:r>
                <a:rPr lang="zh-CN" altLang="en-US" b="1" dirty="0">
                  <a:solidFill>
                    <a:srgbClr val="4F81B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项目范围</a:t>
              </a:r>
              <a:endParaRPr lang="zh-CN" altLang="en-US" b="1" dirty="0">
                <a:solidFill>
                  <a:srgbClr val="4F81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78" name="矩形 43"/>
            <p:cNvSpPr/>
            <p:nvPr/>
          </p:nvSpPr>
          <p:spPr>
            <a:xfrm>
              <a:off x="3925888" y="1736303"/>
              <a:ext cx="431800" cy="219291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79" name="Text Box 24"/>
            <p:cNvSpPr txBox="1"/>
            <p:nvPr/>
          </p:nvSpPr>
          <p:spPr>
            <a:xfrm>
              <a:off x="3925888" y="1717253"/>
              <a:ext cx="458299" cy="758921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280" name="组合 3"/>
          <p:cNvGrpSpPr/>
          <p:nvPr/>
        </p:nvGrpSpPr>
        <p:grpSpPr>
          <a:xfrm>
            <a:off x="5235575" y="2090103"/>
            <a:ext cx="5294312" cy="508000"/>
            <a:chOff x="3925143" y="3251894"/>
            <a:chExt cx="3959225" cy="759034"/>
          </a:xfrm>
        </p:grpSpPr>
        <p:sp>
          <p:nvSpPr>
            <p:cNvPr id="11281" name="TextBox 40"/>
            <p:cNvSpPr txBox="1"/>
            <p:nvPr/>
          </p:nvSpPr>
          <p:spPr>
            <a:xfrm>
              <a:off x="4499818" y="3274118"/>
              <a:ext cx="3384550" cy="55030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hangingPunct="0"/>
              <a:r>
                <a:rPr lang="zh-CN" altLang="en-US" b="1" dirty="0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项目解决方案</a:t>
              </a:r>
              <a:endParaRPr lang="zh-CN" altLang="en-US" b="1" dirty="0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82" name="矩形 43"/>
            <p:cNvSpPr/>
            <p:nvPr/>
          </p:nvSpPr>
          <p:spPr>
            <a:xfrm>
              <a:off x="3925143" y="3270944"/>
              <a:ext cx="431800" cy="219324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83" name="Text Box 24"/>
            <p:cNvSpPr txBox="1"/>
            <p:nvPr/>
          </p:nvSpPr>
          <p:spPr>
            <a:xfrm>
              <a:off x="3925143" y="3251894"/>
              <a:ext cx="458299" cy="759034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288" name="组合 3"/>
          <p:cNvGrpSpPr/>
          <p:nvPr/>
        </p:nvGrpSpPr>
        <p:grpSpPr>
          <a:xfrm>
            <a:off x="5236210" y="2935288"/>
            <a:ext cx="5294313" cy="506730"/>
            <a:chOff x="3925143" y="3251894"/>
            <a:chExt cx="3959225" cy="759511"/>
          </a:xfrm>
        </p:grpSpPr>
        <p:sp>
          <p:nvSpPr>
            <p:cNvPr id="11289" name="TextBox 40"/>
            <p:cNvSpPr txBox="1"/>
            <p:nvPr/>
          </p:nvSpPr>
          <p:spPr>
            <a:xfrm>
              <a:off x="4499818" y="3274118"/>
              <a:ext cx="3384550" cy="5520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hangingPunct="0"/>
              <a:r>
                <a:rPr lang="zh-CN" altLang="en-US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资源评估</a:t>
              </a:r>
              <a:endParaRPr lang="zh-CN" altLang="en-US" b="1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1290" name="矩形 43"/>
            <p:cNvSpPr/>
            <p:nvPr/>
          </p:nvSpPr>
          <p:spPr>
            <a:xfrm>
              <a:off x="3925143" y="3270944"/>
              <a:ext cx="431800" cy="219324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91" name="Text Box 24"/>
            <p:cNvSpPr txBox="1"/>
            <p:nvPr/>
          </p:nvSpPr>
          <p:spPr>
            <a:xfrm>
              <a:off x="3925143" y="3251894"/>
              <a:ext cx="458299" cy="759511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292" name="组合 3"/>
          <p:cNvGrpSpPr/>
          <p:nvPr/>
        </p:nvGrpSpPr>
        <p:grpSpPr>
          <a:xfrm>
            <a:off x="5235575" y="3780473"/>
            <a:ext cx="5294313" cy="506730"/>
            <a:chOff x="3925143" y="3251894"/>
            <a:chExt cx="3959225" cy="759511"/>
          </a:xfrm>
        </p:grpSpPr>
        <p:sp>
          <p:nvSpPr>
            <p:cNvPr id="11293" name="TextBox 40"/>
            <p:cNvSpPr txBox="1"/>
            <p:nvPr/>
          </p:nvSpPr>
          <p:spPr>
            <a:xfrm>
              <a:off x="4499818" y="3274118"/>
              <a:ext cx="3384550" cy="55167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hangingPunct="0"/>
              <a:r>
                <a:rPr lang="zh-CN" altLang="en-US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</a:rPr>
                <a:t>实施计划</a:t>
              </a:r>
              <a:endParaRPr lang="zh-CN" altLang="en-US" b="1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94" name="矩形 43"/>
            <p:cNvSpPr/>
            <p:nvPr/>
          </p:nvSpPr>
          <p:spPr>
            <a:xfrm>
              <a:off x="3925143" y="3270944"/>
              <a:ext cx="431800" cy="219324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95" name="Text Box 24"/>
            <p:cNvSpPr txBox="1"/>
            <p:nvPr/>
          </p:nvSpPr>
          <p:spPr>
            <a:xfrm>
              <a:off x="3925143" y="3251894"/>
              <a:ext cx="458299" cy="759511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3"/>
          <p:cNvGrpSpPr/>
          <p:nvPr/>
        </p:nvGrpSpPr>
        <p:grpSpPr>
          <a:xfrm>
            <a:off x="5235575" y="5469573"/>
            <a:ext cx="5294313" cy="506730"/>
            <a:chOff x="3925143" y="3251894"/>
            <a:chExt cx="3959225" cy="759511"/>
          </a:xfrm>
        </p:grpSpPr>
        <p:sp>
          <p:nvSpPr>
            <p:cNvPr id="3" name="TextBox 40"/>
            <p:cNvSpPr txBox="1"/>
            <p:nvPr/>
          </p:nvSpPr>
          <p:spPr>
            <a:xfrm>
              <a:off x="4499818" y="3274118"/>
              <a:ext cx="3384550" cy="5520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hangingPunct="0"/>
              <a:r>
                <a:rPr lang="zh-CN" altLang="en-US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外采产品、</a:t>
              </a:r>
              <a:r>
                <a:rPr lang="en-US" altLang="zh-CN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lisence</a:t>
              </a:r>
              <a:r>
                <a:rPr lang="zh-CN" altLang="en-US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评估（可选）</a:t>
              </a:r>
              <a:endParaRPr lang="zh-CN" altLang="en-US" b="1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矩形 43"/>
            <p:cNvSpPr/>
            <p:nvPr/>
          </p:nvSpPr>
          <p:spPr>
            <a:xfrm>
              <a:off x="3925143" y="3270944"/>
              <a:ext cx="431800" cy="219324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Text Box 24"/>
            <p:cNvSpPr txBox="1"/>
            <p:nvPr/>
          </p:nvSpPr>
          <p:spPr>
            <a:xfrm>
              <a:off x="3925143" y="3251894"/>
              <a:ext cx="458299" cy="759511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07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 3"/>
          <p:cNvGrpSpPr/>
          <p:nvPr/>
        </p:nvGrpSpPr>
        <p:grpSpPr>
          <a:xfrm>
            <a:off x="5235575" y="4625023"/>
            <a:ext cx="5294313" cy="506730"/>
            <a:chOff x="3925143" y="3251894"/>
            <a:chExt cx="3959225" cy="759511"/>
          </a:xfrm>
        </p:grpSpPr>
        <p:sp>
          <p:nvSpPr>
            <p:cNvPr id="8" name="TextBox 40"/>
            <p:cNvSpPr txBox="1"/>
            <p:nvPr/>
          </p:nvSpPr>
          <p:spPr>
            <a:xfrm>
              <a:off x="4499818" y="3274118"/>
              <a:ext cx="3384550" cy="5520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hangingPunct="0"/>
              <a:r>
                <a:rPr lang="zh-CN" altLang="en-US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项目风险及应对（可选）</a:t>
              </a:r>
              <a:endParaRPr lang="zh-CN" altLang="en-US" b="1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矩形 43"/>
            <p:cNvSpPr/>
            <p:nvPr/>
          </p:nvSpPr>
          <p:spPr>
            <a:xfrm>
              <a:off x="3925143" y="3270944"/>
              <a:ext cx="431800" cy="219324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Text Box 24"/>
            <p:cNvSpPr txBox="1"/>
            <p:nvPr/>
          </p:nvSpPr>
          <p:spPr>
            <a:xfrm>
              <a:off x="3925143" y="3251894"/>
              <a:ext cx="458299" cy="759511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06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" name="Rectangle 3"/>
          <p:cNvSpPr/>
          <p:nvPr/>
        </p:nvSpPr>
        <p:spPr>
          <a:xfrm>
            <a:off x="0" y="-10160"/>
            <a:ext cx="3983038" cy="6858000"/>
          </a:xfrm>
          <a:prstGeom prst="rect">
            <a:avLst/>
          </a:prstGeom>
          <a:solidFill>
            <a:srgbClr val="376092"/>
          </a:solidFill>
          <a:ln w="9525">
            <a:noFill/>
          </a:ln>
        </p:spPr>
        <p:txBody>
          <a:bodyPr wrap="none" lIns="121917" tIns="60958" rIns="121917" bIns="60958" anchor="ctr" anchorCtr="0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Line 29"/>
          <p:cNvSpPr/>
          <p:nvPr/>
        </p:nvSpPr>
        <p:spPr>
          <a:xfrm>
            <a:off x="527050" y="2707640"/>
            <a:ext cx="3048000" cy="0"/>
          </a:xfrm>
          <a:prstGeom prst="line">
            <a:avLst/>
          </a:prstGeom>
          <a:ln w="63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17" tIns="60958" rIns="121917" bIns="60958" anchor="t" anchorCtr="0"/>
          <a:lstStyle/>
          <a:p>
            <a:pPr hangingPunct="0"/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TextBox 32"/>
          <p:cNvSpPr txBox="1"/>
          <p:nvPr/>
        </p:nvSpPr>
        <p:spPr>
          <a:xfrm>
            <a:off x="527050" y="2707640"/>
            <a:ext cx="1682750" cy="698500"/>
          </a:xfrm>
          <a:prstGeom prst="rect">
            <a:avLst/>
          </a:prstGeom>
          <a:noFill/>
          <a:ln w="9525">
            <a:noFill/>
          </a:ln>
        </p:spPr>
        <p:txBody>
          <a:bodyPr wrap="none" lIns="121917" tIns="60958" rIns="121917" bIns="60958" anchor="t" anchorCtr="0">
            <a:spAutoFit/>
          </a:bodyPr>
          <a:lstStyle/>
          <a:p>
            <a:r>
              <a:rPr lang="zh-CN" altLang="en-US" sz="3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目录页</a:t>
            </a:r>
            <a:endParaRPr lang="zh-CN" altLang="en-US" sz="37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20" name="TextBox 33"/>
          <p:cNvSpPr txBox="1"/>
          <p:nvPr/>
        </p:nvSpPr>
        <p:spPr>
          <a:xfrm rot="21560070">
            <a:off x="528638" y="3299778"/>
            <a:ext cx="2990850" cy="493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1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CONTENTS   PAGE </a:t>
            </a:r>
            <a:endParaRPr kumimoji="0" lang="en-US" altLang="zh-CN" sz="1900" b="1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40" name="矩形 15"/>
          <p:cNvSpPr>
            <a:spLocks noChangeArrowheads="1"/>
          </p:cNvSpPr>
          <p:nvPr/>
        </p:nvSpPr>
        <p:spPr bwMode="auto">
          <a:xfrm>
            <a:off x="0" y="-27305"/>
            <a:ext cx="12190095" cy="849630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 algn="ctr">
            <a:noFill/>
            <a:round/>
          </a:ln>
        </p:spPr>
        <p:txBody>
          <a:bodyPr lIns="0" tIns="0" rIns="0" bIns="0"/>
          <a:p>
            <a:pPr defTabSz="1219200">
              <a:defRPr/>
            </a:pPr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矩形 6"/>
          <p:cNvSpPr>
            <a:spLocks noChangeArrowheads="1"/>
          </p:cNvSpPr>
          <p:nvPr/>
        </p:nvSpPr>
        <p:spPr bwMode="auto">
          <a:xfrm>
            <a:off x="182033" y="59056"/>
            <a:ext cx="12084051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>
            <a:spAutoFit/>
          </a:bodyPr>
          <a:p>
            <a:pPr lvl="0" algn="l" defTabSz="1217295"/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目标和范围</a:t>
            </a:r>
            <a:endParaRPr lang="zh-CN" sz="3200" b="1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323" name="文本框 61"/>
          <p:cNvSpPr txBox="1"/>
          <p:nvPr/>
        </p:nvSpPr>
        <p:spPr>
          <a:xfrm>
            <a:off x="933450" y="1170940"/>
            <a:ext cx="620712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主要描述本期项目目标、项目范围。例如：</a:t>
            </a:r>
            <a:endParaRPr lang="en-US" altLang="zh-CN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4695" y="2148205"/>
            <a:ext cx="10767060" cy="257175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p>
            <a:pPr marL="0" indent="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整合各移动作业端工具能力，形成统一的用户作业入口、首页，并支持同步任务池、消息池资源访问和衔接。</a:t>
            </a:r>
            <a:endParaRPr lang="zh-CN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" name="TextBox 170"/>
          <p:cNvSpPr txBox="1"/>
          <p:nvPr/>
        </p:nvSpPr>
        <p:spPr>
          <a:xfrm>
            <a:off x="734695" y="2660650"/>
            <a:ext cx="10845800" cy="3994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68572" tIns="34286" rIns="68572" bIns="34286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800" b="1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项目范围：</a:t>
            </a:r>
            <a:endParaRPr lang="zh-CN" altLang="en-US" sz="1800" b="1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TextBox 170"/>
          <p:cNvSpPr txBox="1"/>
          <p:nvPr/>
        </p:nvSpPr>
        <p:spPr>
          <a:xfrm>
            <a:off x="8623300" y="3193415"/>
            <a:ext cx="2141855" cy="32512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sz="1400" b="1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配套技术升级</a:t>
            </a:r>
            <a:endParaRPr lang="zh-CN" sz="1400" b="1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170"/>
          <p:cNvSpPr txBox="1"/>
          <p:nvPr/>
        </p:nvSpPr>
        <p:spPr>
          <a:xfrm>
            <a:off x="911860" y="3193415"/>
            <a:ext cx="2141855" cy="32512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p>
            <a:pPr>
              <a:lnSpc>
                <a:spcPct val="120000"/>
              </a:lnSpc>
            </a:pPr>
            <a:r>
              <a:rPr lang="zh-CN" sz="1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业务调整：</a:t>
            </a:r>
            <a:endParaRPr lang="zh-CN" sz="14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34695" y="1651635"/>
            <a:ext cx="108464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项目目标：</a:t>
            </a:r>
            <a:r>
              <a:rPr lang="en-US" altLang="zh-CN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11268" name="Line 29"/>
          <p:cNvSpPr/>
          <p:nvPr/>
        </p:nvSpPr>
        <p:spPr>
          <a:xfrm>
            <a:off x="527050" y="2717800"/>
            <a:ext cx="3048000" cy="0"/>
          </a:xfrm>
          <a:prstGeom prst="line">
            <a:avLst/>
          </a:prstGeom>
          <a:ln w="63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17" tIns="60958" rIns="121917" bIns="60958" anchor="t" anchorCtr="0"/>
          <a:lstStyle/>
          <a:p>
            <a:pPr hangingPunct="0"/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69" name="Line 32"/>
          <p:cNvSpPr/>
          <p:nvPr/>
        </p:nvSpPr>
        <p:spPr>
          <a:xfrm>
            <a:off x="527050" y="3776663"/>
            <a:ext cx="3048000" cy="0"/>
          </a:xfrm>
          <a:prstGeom prst="line">
            <a:avLst/>
          </a:prstGeom>
          <a:ln w="63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17" tIns="60958" rIns="121917" bIns="60958" anchor="t" anchorCtr="0"/>
          <a:lstStyle/>
          <a:p>
            <a:pPr hangingPunct="0"/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1272" name="组合 5"/>
          <p:cNvGrpSpPr/>
          <p:nvPr/>
        </p:nvGrpSpPr>
        <p:grpSpPr>
          <a:xfrm>
            <a:off x="5235575" y="413385"/>
            <a:ext cx="5790565" cy="506730"/>
            <a:chOff x="3925888" y="915565"/>
            <a:chExt cx="3902310" cy="770458"/>
          </a:xfrm>
        </p:grpSpPr>
        <p:sp>
          <p:nvSpPr>
            <p:cNvPr id="11274" name="Text Box 24"/>
            <p:cNvSpPr txBox="1"/>
            <p:nvPr/>
          </p:nvSpPr>
          <p:spPr>
            <a:xfrm>
              <a:off x="3925888" y="915565"/>
              <a:ext cx="412954" cy="770458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zh-CN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</a:rPr>
                <a:t>01</a:t>
              </a:r>
              <a:endParaRPr lang="zh-CN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endParaRPr>
            </a:p>
          </p:txBody>
        </p:sp>
        <p:sp>
          <p:nvSpPr>
            <p:cNvPr id="11275" name="TextBox 35"/>
            <p:cNvSpPr txBox="1"/>
            <p:nvPr/>
          </p:nvSpPr>
          <p:spPr>
            <a:xfrm>
              <a:off x="4443648" y="915565"/>
              <a:ext cx="3384550" cy="55998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algn="l" hangingPunct="0"/>
              <a:r>
                <a:rPr lang="zh-CN" altLang="en-US" b="1" dirty="0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</a:rPr>
                <a:t>前期项目回顾(可选，</a:t>
              </a:r>
              <a:r>
                <a:rPr lang="zh-CN" altLang="en-US" b="1" dirty="0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延续性</a:t>
              </a:r>
              <a:r>
                <a:rPr lang="zh-CN" altLang="en-US" b="1" dirty="0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项目必选)</a:t>
              </a:r>
              <a:endParaRPr lang="zh-CN" altLang="en-US" b="1" dirty="0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276" name="组合 1"/>
          <p:cNvGrpSpPr/>
          <p:nvPr/>
        </p:nvGrpSpPr>
        <p:grpSpPr>
          <a:xfrm>
            <a:off x="5235575" y="1244283"/>
            <a:ext cx="5294313" cy="508000"/>
            <a:chOff x="3925888" y="1717253"/>
            <a:chExt cx="3959225" cy="758921"/>
          </a:xfrm>
        </p:grpSpPr>
        <p:sp>
          <p:nvSpPr>
            <p:cNvPr id="11277" name="TextBox 40"/>
            <p:cNvSpPr txBox="1"/>
            <p:nvPr/>
          </p:nvSpPr>
          <p:spPr>
            <a:xfrm>
              <a:off x="4500563" y="1739478"/>
              <a:ext cx="3384550" cy="55021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hangingPunct="0"/>
              <a:r>
                <a:rPr lang="zh-CN" altLang="en-US" b="1" dirty="0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项目范围</a:t>
              </a:r>
              <a:endParaRPr lang="zh-CN" altLang="en-US" b="1" dirty="0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78" name="矩形 43"/>
            <p:cNvSpPr/>
            <p:nvPr/>
          </p:nvSpPr>
          <p:spPr>
            <a:xfrm>
              <a:off x="3925888" y="1736303"/>
              <a:ext cx="431800" cy="219291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79" name="Text Box 24"/>
            <p:cNvSpPr txBox="1"/>
            <p:nvPr/>
          </p:nvSpPr>
          <p:spPr>
            <a:xfrm>
              <a:off x="3925888" y="1717253"/>
              <a:ext cx="458299" cy="758921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280" name="组合 3"/>
          <p:cNvGrpSpPr/>
          <p:nvPr/>
        </p:nvGrpSpPr>
        <p:grpSpPr>
          <a:xfrm>
            <a:off x="5235575" y="2090103"/>
            <a:ext cx="5294312" cy="508000"/>
            <a:chOff x="3925143" y="3251894"/>
            <a:chExt cx="3959225" cy="759034"/>
          </a:xfrm>
        </p:grpSpPr>
        <p:sp>
          <p:nvSpPr>
            <p:cNvPr id="11281" name="TextBox 40"/>
            <p:cNvSpPr txBox="1"/>
            <p:nvPr/>
          </p:nvSpPr>
          <p:spPr>
            <a:xfrm>
              <a:off x="4499818" y="3274118"/>
              <a:ext cx="3384550" cy="55030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algn="l" hangingPunct="0"/>
              <a:r>
                <a:rPr lang="zh-CN" altLang="en-US" b="1" dirty="0">
                  <a:solidFill>
                    <a:srgbClr val="4F81B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项目解决方案</a:t>
              </a:r>
              <a:endParaRPr lang="zh-CN" altLang="en-US" b="1" dirty="0">
                <a:solidFill>
                  <a:srgbClr val="4F81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82" name="矩形 43"/>
            <p:cNvSpPr/>
            <p:nvPr/>
          </p:nvSpPr>
          <p:spPr>
            <a:xfrm>
              <a:off x="3925143" y="3270944"/>
              <a:ext cx="431800" cy="219324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83" name="Text Box 24"/>
            <p:cNvSpPr txBox="1"/>
            <p:nvPr/>
          </p:nvSpPr>
          <p:spPr>
            <a:xfrm>
              <a:off x="3925143" y="3251894"/>
              <a:ext cx="458299" cy="759034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288" name="组合 3"/>
          <p:cNvGrpSpPr/>
          <p:nvPr/>
        </p:nvGrpSpPr>
        <p:grpSpPr>
          <a:xfrm>
            <a:off x="5235575" y="2935923"/>
            <a:ext cx="5294313" cy="506730"/>
            <a:chOff x="3925143" y="3251894"/>
            <a:chExt cx="3959225" cy="759511"/>
          </a:xfrm>
        </p:grpSpPr>
        <p:sp>
          <p:nvSpPr>
            <p:cNvPr id="11289" name="TextBox 40"/>
            <p:cNvSpPr txBox="1"/>
            <p:nvPr/>
          </p:nvSpPr>
          <p:spPr>
            <a:xfrm>
              <a:off x="4499818" y="3274118"/>
              <a:ext cx="3384550" cy="5520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hangingPunct="0"/>
              <a:r>
                <a:rPr lang="zh-CN" altLang="en-US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资源评估</a:t>
              </a:r>
              <a:endParaRPr lang="zh-CN" altLang="en-US" b="1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1290" name="矩形 43"/>
            <p:cNvSpPr/>
            <p:nvPr/>
          </p:nvSpPr>
          <p:spPr>
            <a:xfrm>
              <a:off x="3925143" y="3270944"/>
              <a:ext cx="431800" cy="219324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91" name="Text Box 24"/>
            <p:cNvSpPr txBox="1"/>
            <p:nvPr/>
          </p:nvSpPr>
          <p:spPr>
            <a:xfrm>
              <a:off x="3925143" y="3251894"/>
              <a:ext cx="458299" cy="759511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292" name="组合 3"/>
          <p:cNvGrpSpPr/>
          <p:nvPr/>
        </p:nvGrpSpPr>
        <p:grpSpPr>
          <a:xfrm>
            <a:off x="5235575" y="3780473"/>
            <a:ext cx="5294313" cy="506730"/>
            <a:chOff x="3925143" y="3251894"/>
            <a:chExt cx="3959225" cy="759511"/>
          </a:xfrm>
        </p:grpSpPr>
        <p:sp>
          <p:nvSpPr>
            <p:cNvPr id="11293" name="TextBox 40"/>
            <p:cNvSpPr txBox="1"/>
            <p:nvPr/>
          </p:nvSpPr>
          <p:spPr>
            <a:xfrm>
              <a:off x="4499818" y="3274118"/>
              <a:ext cx="3384550" cy="55167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hangingPunct="0"/>
              <a:r>
                <a:rPr lang="zh-CN" altLang="en-US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</a:rPr>
                <a:t>实施计划</a:t>
              </a:r>
              <a:endParaRPr lang="zh-CN" altLang="en-US" b="1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94" name="矩形 43"/>
            <p:cNvSpPr/>
            <p:nvPr/>
          </p:nvSpPr>
          <p:spPr>
            <a:xfrm>
              <a:off x="3925143" y="3270944"/>
              <a:ext cx="431800" cy="219324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95" name="Text Box 24"/>
            <p:cNvSpPr txBox="1"/>
            <p:nvPr/>
          </p:nvSpPr>
          <p:spPr>
            <a:xfrm>
              <a:off x="3925143" y="3251894"/>
              <a:ext cx="458299" cy="759511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3"/>
          <p:cNvGrpSpPr/>
          <p:nvPr/>
        </p:nvGrpSpPr>
        <p:grpSpPr>
          <a:xfrm>
            <a:off x="5235575" y="5469573"/>
            <a:ext cx="5294313" cy="506730"/>
            <a:chOff x="3925143" y="3251894"/>
            <a:chExt cx="3959225" cy="759511"/>
          </a:xfrm>
        </p:grpSpPr>
        <p:sp>
          <p:nvSpPr>
            <p:cNvPr id="3" name="TextBox 40"/>
            <p:cNvSpPr txBox="1"/>
            <p:nvPr/>
          </p:nvSpPr>
          <p:spPr>
            <a:xfrm>
              <a:off x="4499818" y="3274118"/>
              <a:ext cx="3384550" cy="5520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hangingPunct="0"/>
              <a:r>
                <a:rPr lang="zh-CN" altLang="en-US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外采产品、</a:t>
              </a:r>
              <a:r>
                <a:rPr lang="en-US" altLang="zh-CN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lisence</a:t>
              </a:r>
              <a:r>
                <a:rPr lang="zh-CN" altLang="en-US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评估（可选）</a:t>
              </a:r>
              <a:endParaRPr lang="zh-CN" altLang="en-US" b="1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矩形 43"/>
            <p:cNvSpPr/>
            <p:nvPr/>
          </p:nvSpPr>
          <p:spPr>
            <a:xfrm>
              <a:off x="3925143" y="3270944"/>
              <a:ext cx="431800" cy="219324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Text Box 24"/>
            <p:cNvSpPr txBox="1"/>
            <p:nvPr/>
          </p:nvSpPr>
          <p:spPr>
            <a:xfrm>
              <a:off x="3925143" y="3251894"/>
              <a:ext cx="458299" cy="759511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07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 3"/>
          <p:cNvGrpSpPr/>
          <p:nvPr/>
        </p:nvGrpSpPr>
        <p:grpSpPr>
          <a:xfrm>
            <a:off x="5235575" y="4625023"/>
            <a:ext cx="5294313" cy="506730"/>
            <a:chOff x="3925143" y="3251894"/>
            <a:chExt cx="3959225" cy="759511"/>
          </a:xfrm>
        </p:grpSpPr>
        <p:sp>
          <p:nvSpPr>
            <p:cNvPr id="8" name="TextBox 40"/>
            <p:cNvSpPr txBox="1"/>
            <p:nvPr/>
          </p:nvSpPr>
          <p:spPr>
            <a:xfrm>
              <a:off x="4499818" y="3274118"/>
              <a:ext cx="3384550" cy="5520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hangingPunct="0"/>
              <a:r>
                <a:rPr lang="zh-CN" altLang="en-US" b="1">
                  <a:solidFill>
                    <a:srgbClr val="C1BFBF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项目风险及应对（可选）</a:t>
              </a:r>
              <a:endParaRPr lang="zh-CN" altLang="en-US" b="1">
                <a:solidFill>
                  <a:srgbClr val="C1BFB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矩形 43"/>
            <p:cNvSpPr/>
            <p:nvPr/>
          </p:nvSpPr>
          <p:spPr>
            <a:xfrm>
              <a:off x="3925143" y="3270944"/>
              <a:ext cx="431800" cy="219324"/>
            </a:xfrm>
            <a:prstGeom prst="rect">
              <a:avLst/>
            </a:prstGeom>
            <a:solidFill>
              <a:srgbClr val="0D45C1"/>
            </a:solidFill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pPr hangingPunct="0"/>
              <a:endParaRPr lang="zh-CN" altLang="en-US" sz="1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Text Box 24"/>
            <p:cNvSpPr txBox="1"/>
            <p:nvPr/>
          </p:nvSpPr>
          <p:spPr>
            <a:xfrm>
              <a:off x="3925143" y="3251894"/>
              <a:ext cx="458299" cy="759511"/>
            </a:xfrm>
            <a:prstGeom prst="rect">
              <a:avLst/>
            </a:prstGeom>
            <a:solidFill>
              <a:srgbClr val="4F81BD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06</a:t>
              </a:r>
              <a:endParaRPr lang="en-US" altLang="zh-CN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" name="Rectangle 3"/>
          <p:cNvSpPr/>
          <p:nvPr/>
        </p:nvSpPr>
        <p:spPr>
          <a:xfrm>
            <a:off x="0" y="-10160"/>
            <a:ext cx="3983038" cy="6858000"/>
          </a:xfrm>
          <a:prstGeom prst="rect">
            <a:avLst/>
          </a:prstGeom>
          <a:solidFill>
            <a:srgbClr val="376092"/>
          </a:solidFill>
          <a:ln w="9525">
            <a:noFill/>
          </a:ln>
        </p:spPr>
        <p:txBody>
          <a:bodyPr wrap="none" lIns="121917" tIns="60958" rIns="121917" bIns="60958" anchor="ctr" anchorCtr="0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Line 29"/>
          <p:cNvSpPr/>
          <p:nvPr/>
        </p:nvSpPr>
        <p:spPr>
          <a:xfrm>
            <a:off x="527050" y="2707640"/>
            <a:ext cx="3048000" cy="0"/>
          </a:xfrm>
          <a:prstGeom prst="line">
            <a:avLst/>
          </a:prstGeom>
          <a:ln w="63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17" tIns="60958" rIns="121917" bIns="60958" anchor="t" anchorCtr="0"/>
          <a:lstStyle/>
          <a:p>
            <a:pPr hangingPunct="0"/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TextBox 32"/>
          <p:cNvSpPr txBox="1"/>
          <p:nvPr/>
        </p:nvSpPr>
        <p:spPr>
          <a:xfrm>
            <a:off x="527050" y="2707640"/>
            <a:ext cx="1682750" cy="698500"/>
          </a:xfrm>
          <a:prstGeom prst="rect">
            <a:avLst/>
          </a:prstGeom>
          <a:noFill/>
          <a:ln w="9525">
            <a:noFill/>
          </a:ln>
        </p:spPr>
        <p:txBody>
          <a:bodyPr wrap="none" lIns="121917" tIns="60958" rIns="121917" bIns="60958" anchor="t" anchorCtr="0">
            <a:spAutoFit/>
          </a:bodyPr>
          <a:lstStyle/>
          <a:p>
            <a:r>
              <a:rPr lang="zh-CN" altLang="en-US" sz="3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目录页</a:t>
            </a:r>
            <a:endParaRPr lang="zh-CN" altLang="en-US" sz="37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20" name="TextBox 33"/>
          <p:cNvSpPr txBox="1"/>
          <p:nvPr/>
        </p:nvSpPr>
        <p:spPr>
          <a:xfrm rot="21560070">
            <a:off x="528638" y="3299778"/>
            <a:ext cx="2990850" cy="493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1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CONTENTS   PAGE </a:t>
            </a:r>
            <a:endParaRPr kumimoji="0" lang="en-US" altLang="zh-CN" sz="1900" b="1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40" name="矩形 15"/>
          <p:cNvSpPr>
            <a:spLocks noChangeArrowheads="1"/>
          </p:cNvSpPr>
          <p:nvPr/>
        </p:nvSpPr>
        <p:spPr bwMode="auto">
          <a:xfrm>
            <a:off x="1270" y="-57785"/>
            <a:ext cx="12190095" cy="871855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 algn="ctr">
            <a:noFill/>
            <a:round/>
          </a:ln>
        </p:spPr>
        <p:txBody>
          <a:bodyPr lIns="0" tIns="0" rIns="0" bIns="0"/>
          <a:p>
            <a:pPr defTabSz="1219200">
              <a:defRPr/>
            </a:pPr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矩形 6"/>
          <p:cNvSpPr>
            <a:spLocks noChangeArrowheads="1"/>
          </p:cNvSpPr>
          <p:nvPr/>
        </p:nvSpPr>
        <p:spPr bwMode="auto">
          <a:xfrm>
            <a:off x="182033" y="59056"/>
            <a:ext cx="12084051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>
            <a:spAutoFit/>
          </a:bodyPr>
          <a:p>
            <a:pPr lvl="0" algn="l" defTabSz="1217295"/>
            <a:r>
              <a:rPr lang="zh-CN" altLang="en-US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统一单点登录系统目标</a:t>
            </a:r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总体应用架构</a:t>
            </a:r>
            <a:endParaRPr lang="zh-CN" altLang="en-US" sz="3200" b="1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 descr="系统功能图.drawi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240" y="970280"/>
            <a:ext cx="6990715" cy="5369560"/>
          </a:xfrm>
          <a:prstGeom prst="rect">
            <a:avLst/>
          </a:prstGeom>
        </p:spPr>
      </p:pic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505825" y="5497195"/>
          <a:ext cx="9715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showAsIcon="1" r:id="rId2" imgW="971550" imgH="666750" progId="Package">
                  <p:embed/>
                </p:oleObj>
              </mc:Choice>
              <mc:Fallback>
                <p:oleObj name="" showAsIcon="1" r:id="rId2" imgW="971550" imgH="666750" progId="Package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505825" y="5497195"/>
                        <a:ext cx="9715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40" name="矩形 15"/>
          <p:cNvSpPr>
            <a:spLocks noChangeArrowheads="1"/>
          </p:cNvSpPr>
          <p:nvPr/>
        </p:nvSpPr>
        <p:spPr bwMode="auto">
          <a:xfrm>
            <a:off x="1270" y="-57785"/>
            <a:ext cx="12190095" cy="871855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 algn="ctr">
            <a:noFill/>
            <a:round/>
          </a:ln>
        </p:spPr>
        <p:txBody>
          <a:bodyPr lIns="0" tIns="0" rIns="0" bIns="0"/>
          <a:p>
            <a:pPr defTabSz="1219200">
              <a:defRPr/>
            </a:pPr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矩形 6"/>
          <p:cNvSpPr>
            <a:spLocks noChangeArrowheads="1"/>
          </p:cNvSpPr>
          <p:nvPr/>
        </p:nvSpPr>
        <p:spPr bwMode="auto">
          <a:xfrm>
            <a:off x="182033" y="59056"/>
            <a:ext cx="12084051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>
            <a:spAutoFit/>
          </a:bodyPr>
          <a:p>
            <a:pPr lvl="0" algn="l" defTabSz="1217295"/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统一单点登录系统主要业务流程图</a:t>
            </a:r>
            <a:endParaRPr lang="zh-CN" altLang="en-US" sz="3200" b="1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登录时序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66465" y="1004570"/>
            <a:ext cx="4023360" cy="52692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6285" y="1104265"/>
            <a:ext cx="4388485" cy="1038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/>
              <a:t>登录流程图</a:t>
            </a:r>
            <a:endParaRPr lang="zh-CN" altLang="en-US" sz="2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40" name="矩形 15"/>
          <p:cNvSpPr>
            <a:spLocks noChangeArrowheads="1"/>
          </p:cNvSpPr>
          <p:nvPr/>
        </p:nvSpPr>
        <p:spPr bwMode="auto">
          <a:xfrm>
            <a:off x="1270" y="-57785"/>
            <a:ext cx="12190095" cy="871855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 algn="ctr">
            <a:noFill/>
            <a:round/>
          </a:ln>
        </p:spPr>
        <p:txBody>
          <a:bodyPr lIns="0" tIns="0" rIns="0" bIns="0"/>
          <a:p>
            <a:pPr defTabSz="1219200">
              <a:defRPr/>
            </a:pPr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矩形 6"/>
          <p:cNvSpPr>
            <a:spLocks noChangeArrowheads="1"/>
          </p:cNvSpPr>
          <p:nvPr/>
        </p:nvSpPr>
        <p:spPr bwMode="auto">
          <a:xfrm>
            <a:off x="182033" y="59056"/>
            <a:ext cx="12084051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>
            <a:spAutoFit/>
          </a:bodyPr>
          <a:p>
            <a:pPr lvl="0" algn="l" defTabSz="1217295"/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统一单点登录系统主要业务流程图</a:t>
            </a:r>
            <a:endParaRPr lang="zh-CN" altLang="en-US" sz="3200" b="1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0595" y="1274445"/>
            <a:ext cx="3985260" cy="47040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6285" y="1104265"/>
            <a:ext cx="4388485" cy="1038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/>
              <a:t>加密流程图</a:t>
            </a:r>
            <a:endParaRPr lang="zh-CN" altLang="en-US" sz="2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40" name="矩形 15"/>
          <p:cNvSpPr>
            <a:spLocks noChangeArrowheads="1"/>
          </p:cNvSpPr>
          <p:nvPr/>
        </p:nvSpPr>
        <p:spPr bwMode="auto">
          <a:xfrm>
            <a:off x="1270" y="-57785"/>
            <a:ext cx="12190095" cy="871855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 algn="ctr">
            <a:noFill/>
            <a:round/>
          </a:ln>
        </p:spPr>
        <p:txBody>
          <a:bodyPr lIns="0" tIns="0" rIns="0" bIns="0"/>
          <a:p>
            <a:pPr defTabSz="1219200">
              <a:defRPr/>
            </a:pPr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矩形 6"/>
          <p:cNvSpPr>
            <a:spLocks noChangeArrowheads="1"/>
          </p:cNvSpPr>
          <p:nvPr/>
        </p:nvSpPr>
        <p:spPr bwMode="auto">
          <a:xfrm>
            <a:off x="182033" y="59056"/>
            <a:ext cx="12084051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>
            <a:spAutoFit/>
          </a:bodyPr>
          <a:p>
            <a:pPr lvl="0" algn="l" defTabSz="1217295"/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统一单点登录系统主要业务流程图</a:t>
            </a:r>
            <a:endParaRPr lang="zh-CN" altLang="en-US" sz="3200" b="1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6285" y="1104265"/>
            <a:ext cx="4388485" cy="1038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/>
              <a:t>登出流程图</a:t>
            </a:r>
            <a:endParaRPr lang="zh-CN" altLang="en-US" sz="28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4225" y="1383665"/>
            <a:ext cx="3924300" cy="45618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40" name="矩形 15"/>
          <p:cNvSpPr>
            <a:spLocks noChangeArrowheads="1"/>
          </p:cNvSpPr>
          <p:nvPr/>
        </p:nvSpPr>
        <p:spPr bwMode="auto">
          <a:xfrm>
            <a:off x="1270" y="-57785"/>
            <a:ext cx="12190095" cy="871855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 algn="ctr">
            <a:noFill/>
            <a:round/>
          </a:ln>
        </p:spPr>
        <p:txBody>
          <a:bodyPr lIns="0" tIns="0" rIns="0" bIns="0"/>
          <a:p>
            <a:pPr defTabSz="1219200">
              <a:defRPr/>
            </a:pPr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矩形 6"/>
          <p:cNvSpPr>
            <a:spLocks noChangeArrowheads="1"/>
          </p:cNvSpPr>
          <p:nvPr/>
        </p:nvSpPr>
        <p:spPr bwMode="auto">
          <a:xfrm>
            <a:off x="182033" y="59056"/>
            <a:ext cx="12084051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>
            <a:spAutoFit/>
          </a:bodyPr>
          <a:p>
            <a:pPr lvl="0" algn="l" defTabSz="1217295"/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统一单点登录系统主要业务流程图</a:t>
            </a:r>
            <a:endParaRPr lang="zh-CN" altLang="en-US" sz="3200" b="1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续期时序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6405" y="1369060"/>
            <a:ext cx="4704080" cy="47161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6285" y="1104265"/>
            <a:ext cx="4388485" cy="1038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/>
              <a:t>Token</a:t>
            </a:r>
            <a:r>
              <a:rPr lang="zh-CN" altLang="en-US" sz="2800"/>
              <a:t>续期流程图</a:t>
            </a:r>
            <a:endParaRPr lang="zh-CN" altLang="en-US" sz="2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更新用户信息时序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6400" y="1419225"/>
            <a:ext cx="4886325" cy="47510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40" name="矩形 15"/>
          <p:cNvSpPr>
            <a:spLocks noChangeArrowheads="1"/>
          </p:cNvSpPr>
          <p:nvPr/>
        </p:nvSpPr>
        <p:spPr bwMode="auto">
          <a:xfrm>
            <a:off x="1270" y="-57785"/>
            <a:ext cx="12190095" cy="871855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 algn="ctr">
            <a:noFill/>
            <a:round/>
          </a:ln>
        </p:spPr>
        <p:txBody>
          <a:bodyPr lIns="0" tIns="0" rIns="0" bIns="0"/>
          <a:p>
            <a:pPr defTabSz="1219200">
              <a:defRPr/>
            </a:pPr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矩形 6"/>
          <p:cNvSpPr>
            <a:spLocks noChangeArrowheads="1"/>
          </p:cNvSpPr>
          <p:nvPr/>
        </p:nvSpPr>
        <p:spPr bwMode="auto">
          <a:xfrm>
            <a:off x="182033" y="59056"/>
            <a:ext cx="12084051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>
            <a:spAutoFit/>
          </a:bodyPr>
          <a:p>
            <a:pPr lvl="0" algn="l" defTabSz="1217295"/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统一单点登录系统主要业务流程图</a:t>
            </a:r>
            <a:endParaRPr lang="zh-CN" altLang="en-US" sz="3200" b="1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6285" y="1104265"/>
            <a:ext cx="4388485" cy="1038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/>
              <a:t>用户更新流程图</a:t>
            </a:r>
            <a:endParaRPr lang="zh-CN" altLang="en-US" sz="2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40" name="矩形 15"/>
          <p:cNvSpPr>
            <a:spLocks noChangeArrowheads="1"/>
          </p:cNvSpPr>
          <p:nvPr/>
        </p:nvSpPr>
        <p:spPr bwMode="auto">
          <a:xfrm>
            <a:off x="1270" y="-27305"/>
            <a:ext cx="12190095" cy="861060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 algn="ctr">
            <a:noFill/>
            <a:round/>
          </a:ln>
        </p:spPr>
        <p:txBody>
          <a:bodyPr lIns="0" tIns="0" rIns="0" bIns="0"/>
          <a:p>
            <a:pPr defTabSz="1219200">
              <a:defRPr/>
            </a:pPr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矩形 6"/>
          <p:cNvSpPr>
            <a:spLocks noChangeArrowheads="1"/>
          </p:cNvSpPr>
          <p:nvPr/>
        </p:nvSpPr>
        <p:spPr bwMode="auto">
          <a:xfrm>
            <a:off x="182033" y="59056"/>
            <a:ext cx="12084051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>
            <a:spAutoFit/>
          </a:bodyPr>
          <a:p>
            <a:pPr lvl="0" algn="l" defTabSz="1217295"/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项目涉及系统关系图</a:t>
            </a:r>
            <a:endParaRPr lang="zh-CN" altLang="en-US" sz="3200" b="1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323" name="文本框 61"/>
          <p:cNvSpPr txBox="1"/>
          <p:nvPr/>
        </p:nvSpPr>
        <p:spPr>
          <a:xfrm>
            <a:off x="806450" y="1228090"/>
            <a:ext cx="484251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描述项目涉及的系统与周边系统关系，并详细表述关联系统关系是新增还是沿用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说明此项目涉及建设系统是否会将现有系统下线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53200" y="1228090"/>
            <a:ext cx="5293360" cy="40894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0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/>
              </a:rPr>
              <a:t>与架构资产交付物样式保持一致</a:t>
            </a:r>
            <a:endParaRPr kumimoji="0" lang="zh-CN" altLang="en-US" sz="2000" b="1" i="0" u="none" strike="noStrike" cap="none" spc="0" normalizeH="0" baseline="0">
              <a:ln>
                <a:noFill/>
              </a:ln>
              <a:solidFill>
                <a:srgbClr val="FF0000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/>
            </a:endParaRP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195560" y="3839210"/>
          <a:ext cx="9715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" showAsIcon="1" r:id="rId1" imgW="971550" imgH="666750" progId="Excel.Sheet.12">
                  <p:embed/>
                </p:oleObj>
              </mc:Choice>
              <mc:Fallback>
                <p:oleObj name="" showAsIcon="1" r:id="rId1" imgW="971550" imgH="666750" progId="Excel.Sheet.12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195560" y="3839210"/>
                        <a:ext cx="9715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33794" name="矩形 15"/>
          <p:cNvSpPr/>
          <p:nvPr/>
        </p:nvSpPr>
        <p:spPr>
          <a:xfrm>
            <a:off x="0" y="-27305"/>
            <a:ext cx="12190730" cy="849630"/>
          </a:xfrm>
          <a:prstGeom prst="rect">
            <a:avLst/>
          </a:prstGeom>
          <a:gradFill rotWithShape="1">
            <a:gsLst>
              <a:gs pos="0">
                <a:srgbClr val="003F77">
                  <a:alpha val="100000"/>
                </a:srgbClr>
              </a:gs>
              <a:gs pos="50000">
                <a:srgbClr val="005FAD">
                  <a:alpha val="100000"/>
                </a:srgbClr>
              </a:gs>
              <a:gs pos="100000">
                <a:srgbClr val="0072CE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lIns="0" tIns="0" rIns="0" bIns="0" anchor="t" anchorCtr="0"/>
          <a:p>
            <a:pPr defTabSz="1219200" latinLnBrk="1" hangingPunct="0"/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795" name="矩形 6"/>
          <p:cNvSpPr/>
          <p:nvPr/>
        </p:nvSpPr>
        <p:spPr bwMode="auto">
          <a:xfrm>
            <a:off x="182563" y="59055"/>
            <a:ext cx="12084050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t" anchorCtr="0">
            <a:spAutoFit/>
          </a:bodyPr>
          <a:p>
            <a:pPr lvl="0" defTabSz="1217295"/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解决方案-</a:t>
            </a:r>
            <a:r>
              <a:rPr lang="zh-CN" altLang="zh-CN" sz="32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系统运营指标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323" name="文本框 61"/>
          <p:cNvSpPr txBox="1"/>
          <p:nvPr/>
        </p:nvSpPr>
        <p:spPr>
          <a:xfrm>
            <a:off x="469265" y="1192530"/>
            <a:ext cx="7442200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1" dirty="0" smtClean="0">
                <a:latin typeface="微软雅黑" panose="020B0503020204020204" charset="-122"/>
                <a:ea typeface="微软雅黑" panose="020B0503020204020204" charset="-122"/>
              </a:rPr>
              <a:t>定义项目的系统运营指标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469265" y="1635125"/>
          <a:ext cx="11125200" cy="4503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780"/>
                <a:gridCol w="3529965"/>
                <a:gridCol w="2300605"/>
                <a:gridCol w="1793875"/>
                <a:gridCol w="1702975"/>
              </a:tblGrid>
              <a:tr h="2819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指标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指标描述和衡量方法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计算公式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目标值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备注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10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日均业务交易量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月业务交易量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÷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月总交易天数（自然月）</a:t>
                      </a:r>
                      <a:endParaRPr lang="en-US" altLang="en-US" sz="12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74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总用户数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汇总系统总用户数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10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年业务交易量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日均业务交易量*365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日均业务交易量*365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10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覆盖机构数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汇总系统机构数量：包含子公司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10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机构覆盖率(%)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覆盖机构数指标值/目标值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覆盖机构数/9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日活跃用户数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按月推送，可取当月日活跃用户数最大值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10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月活跃用户数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本月登录的用户数（去重）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日活跃用户占比(%)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日活/总用户数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日活跃用户数/总用户数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月活跃用户占比(%)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月活/总用户数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月活跃用户数/总用户数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en-US" sz="120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40" name="矩形 15"/>
          <p:cNvSpPr>
            <a:spLocks noChangeArrowheads="1"/>
          </p:cNvSpPr>
          <p:nvPr/>
        </p:nvSpPr>
        <p:spPr bwMode="auto">
          <a:xfrm>
            <a:off x="1270" y="-118110"/>
            <a:ext cx="12495530" cy="923925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 algn="ctr">
            <a:noFill/>
            <a:round/>
          </a:ln>
        </p:spPr>
        <p:txBody>
          <a:bodyPr lIns="0" tIns="0" rIns="0" bIns="0"/>
          <a:p>
            <a:pPr defTabSz="1219200">
              <a:defRPr/>
            </a:pPr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矩形 6"/>
          <p:cNvSpPr>
            <a:spLocks noChangeArrowheads="1"/>
          </p:cNvSpPr>
          <p:nvPr/>
        </p:nvSpPr>
        <p:spPr bwMode="auto">
          <a:xfrm>
            <a:off x="182245" y="0"/>
            <a:ext cx="12384405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p>
            <a:pPr lvl="0" algn="l" defTabSz="1217295"/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项目总体技术架构</a:t>
            </a:r>
            <a:endParaRPr lang="zh-CN" altLang="en-US" sz="3200" b="1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108690" y="5367655"/>
          <a:ext cx="9715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showAsIcon="1" r:id="rId1" imgW="971550" imgH="666750" progId="Excel.Sheet.12">
                  <p:embed/>
                </p:oleObj>
              </mc:Choice>
              <mc:Fallback>
                <p:oleObj name="" showAsIcon="1" r:id="rId1" imgW="971550" imgH="666750" progId="Excel.Sheet.12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108690" y="5367655"/>
                        <a:ext cx="97155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001885" y="5367655"/>
          <a:ext cx="772160" cy="643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showAsIcon="1" r:id="rId3" imgW="971550" imgH="1238250" progId="PowerPoint.Show.12">
                  <p:embed/>
                </p:oleObj>
              </mc:Choice>
              <mc:Fallback>
                <p:oleObj name="" showAsIcon="1" r:id="rId3" imgW="971550" imgH="1238250" progId="PowerPoint.Show.12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01885" y="5367655"/>
                        <a:ext cx="772160" cy="643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1017905"/>
            <a:ext cx="9113520" cy="516826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0" y="511048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 sz="2400"/>
          </a:p>
        </p:txBody>
      </p:sp>
      <p:sp>
        <p:nvSpPr>
          <p:cNvPr id="42" name="矩形 15"/>
          <p:cNvSpPr>
            <a:spLocks noChangeArrowheads="1"/>
          </p:cNvSpPr>
          <p:nvPr/>
        </p:nvSpPr>
        <p:spPr bwMode="auto">
          <a:xfrm>
            <a:off x="0" y="-66675"/>
            <a:ext cx="12190730" cy="903605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0" scaled="1"/>
          </a:gradFill>
          <a:ln w="9525" algn="ctr">
            <a:noFill/>
            <a:round/>
          </a:ln>
        </p:spPr>
        <p:txBody>
          <a:bodyPr wrap="square" lIns="0" tIns="0" rIns="0" bIns="0">
            <a:noAutofit/>
          </a:bodyPr>
          <a:p>
            <a:pPr defTabSz="12192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矩形 6"/>
          <p:cNvSpPr>
            <a:spLocks noChangeArrowheads="1"/>
          </p:cNvSpPr>
          <p:nvPr/>
        </p:nvSpPr>
        <p:spPr bwMode="auto">
          <a:xfrm>
            <a:off x="182033" y="26671"/>
            <a:ext cx="12084051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>
            <a:spAutoFit/>
          </a:bodyPr>
          <a:p>
            <a:pPr lvl="0" algn="l" defTabSz="1217295"/>
            <a:r>
              <a:rPr 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项目部署架构</a:t>
            </a:r>
            <a:r>
              <a:rPr lang="en-US" altLang="zh-CN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3200" b="1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统一单点登录</a:t>
            </a:r>
            <a:endParaRPr lang="zh-CN" altLang="en-US" sz="3200" b="1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3810" y="1068070"/>
            <a:ext cx="4472305" cy="51276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rpHL0s1WRWClTjNJYnnxFA"/>
</p:tagLst>
</file>

<file path=ppt/tags/tag3.xml><?xml version="1.0" encoding="utf-8"?>
<p:tagLst xmlns:p="http://schemas.openxmlformats.org/presentationml/2006/main">
  <p:tag name="THINKCELLSHAPEDONOTDELETE" val="thinkcellActiveDocDoNotDelete"/>
</p:tagLst>
</file>

<file path=ppt/tags/tag4.xml><?xml version="1.0" encoding="utf-8"?>
<p:tagLst xmlns:p="http://schemas.openxmlformats.org/presentationml/2006/main">
  <p:tag name="THINKCELLSHAPEDONOTDELETE" val="trpHL0s1WRWClTjNJYnnxFA"/>
</p:tagLst>
</file>

<file path=ppt/tags/tag5.xml><?xml version="1.0" encoding="utf-8"?>
<p:tagLst xmlns:p="http://schemas.openxmlformats.org/presentationml/2006/main">
  <p:tag name="ISLIDE.VECTOR" val="#541803;#379099;"/>
</p:tagLst>
</file>

<file path=ppt/tags/tag6.xml><?xml version="1.0" encoding="utf-8"?>
<p:tagLst xmlns:p="http://schemas.openxmlformats.org/presentationml/2006/main">
  <p:tag name="ISLIDE.VECTOR" val="#541803;#379099;"/>
</p:tagLst>
</file>

<file path=ppt/tags/tag7.xml><?xml version="1.0" encoding="utf-8"?>
<p:tagLst xmlns:p="http://schemas.openxmlformats.org/presentationml/2006/main">
  <p:tag name="ISLIDE.VECTOR" val="#541803;#379099;"/>
</p:tagLst>
</file>

<file path=ppt/tags/tag8.xml><?xml version="1.0" encoding="utf-8"?>
<p:tagLst xmlns:p="http://schemas.openxmlformats.org/presentationml/2006/main">
  <p:tag name="ISLIDE.VECTOR" val="#541803;#379099;"/>
</p:tagLst>
</file>

<file path=ppt/tags/tag9.xml><?xml version="1.0" encoding="utf-8"?>
<p:tagLst xmlns:p="http://schemas.openxmlformats.org/presentationml/2006/main">
  <p:tag name="ISLIDE.VECTOR" val="#541803;#379099;"/>
</p:tagLst>
</file>

<file path=ppt/tags/tag10.xml><?xml version="1.0" encoding="utf-8"?>
<p:tagLst xmlns:p="http://schemas.openxmlformats.org/presentationml/2006/main">
  <p:tag name="ISLIDE.VECTOR" val="#541803;#379099;"/>
</p:tagLst>
</file>

<file path=ppt/tags/tag11.xml><?xml version="1.0" encoding="utf-8"?>
<p:tagLst xmlns:p="http://schemas.openxmlformats.org/presentationml/2006/main">
  <p:tag name="ISLIDE.VECTOR" val="#541803;#379099;"/>
</p:tagLst>
</file>

<file path=ppt/tags/tag12.xml><?xml version="1.0" encoding="utf-8"?>
<p:tagLst xmlns:p="http://schemas.openxmlformats.org/presentationml/2006/main">
  <p:tag name="ISLIDE.VECTOR" val="#541803;#379099;"/>
</p:tagLst>
</file>

<file path=ppt/tags/tag13.xml><?xml version="1.0" encoding="utf-8"?>
<p:tagLst xmlns:p="http://schemas.openxmlformats.org/presentationml/2006/main">
  <p:tag name="ISLIDE.VECTOR" val="#541803;#379099;"/>
</p:tagLst>
</file>

<file path=ppt/tags/tag14.xml><?xml version="1.0" encoding="utf-8"?>
<p:tagLst xmlns:p="http://schemas.openxmlformats.org/presentationml/2006/main">
  <p:tag name="ISLIDE.VECTOR" val="#541803;#379099;"/>
</p:tagLst>
</file>

<file path=ppt/tags/tag15.xml><?xml version="1.0" encoding="utf-8"?>
<p:tagLst xmlns:p="http://schemas.openxmlformats.org/presentationml/2006/main">
  <p:tag name="ISLIDE.VECTOR" val="#541803;#379099;"/>
</p:tagLst>
</file>

<file path=ppt/tags/tag16.xml><?xml version="1.0" encoding="utf-8"?>
<p:tagLst xmlns:p="http://schemas.openxmlformats.org/presentationml/2006/main">
  <p:tag name="ISLIDE.VECTOR" val="#541803;#379099;"/>
</p:tagLst>
</file>

<file path=ppt/tags/tag17.xml><?xml version="1.0" encoding="utf-8"?>
<p:tagLst xmlns:p="http://schemas.openxmlformats.org/presentationml/2006/main">
  <p:tag name="ISLIDE.VECTOR" val="#541803;#379099;"/>
</p:tagLst>
</file>

<file path=ppt/tags/tag18.xml><?xml version="1.0" encoding="utf-8"?>
<p:tagLst xmlns:p="http://schemas.openxmlformats.org/presentationml/2006/main">
  <p:tag name="commondata" val="eyJoZGlkIjoiYjMzNDVjOTFjOGU1OTYzN2U0NzhjM2JhN2MxOTlhZjQifQ=="/>
</p:tagLst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nx2dvx5o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FFC200"/>
          </a:solidFill>
          <a:prstDash val="solid"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C2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FFC200"/>
          </a:solidFill>
          <a:prstDash val="solid"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C2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769</Words>
  <Application>WPS 演示</Application>
  <PresentationFormat>宽屏</PresentationFormat>
  <Paragraphs>169</Paragraphs>
  <Slides>13</Slides>
  <Notes>22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13</vt:i4>
      </vt:variant>
    </vt:vector>
  </HeadingPairs>
  <TitlesOfParts>
    <vt:vector size="33" baseType="lpstr">
      <vt:lpstr>Arial</vt:lpstr>
      <vt:lpstr>宋体</vt:lpstr>
      <vt:lpstr>Wingdings</vt:lpstr>
      <vt:lpstr>Arial</vt:lpstr>
      <vt:lpstr>Helvetica</vt:lpstr>
      <vt:lpstr>Segoe Print</vt:lpstr>
      <vt:lpstr>黑体</vt:lpstr>
      <vt:lpstr>Myriad Pro</vt:lpstr>
      <vt:lpstr>Verdana</vt:lpstr>
      <vt:lpstr>MS PGothic</vt:lpstr>
      <vt:lpstr>微软雅黑</vt:lpstr>
      <vt:lpstr>Lucida Grande</vt:lpstr>
      <vt:lpstr>Wingdings</vt:lpstr>
      <vt:lpstr>Arial Unicode MS</vt:lpstr>
      <vt:lpstr>Calibri</vt:lpstr>
      <vt:lpstr>White</vt:lpstr>
      <vt:lpstr>PowerPoint.Show.12</vt:lpstr>
      <vt:lpstr>Excel.Sheet.12</vt:lpstr>
      <vt:lpstr>Excel.Sheet.12</vt:lpstr>
      <vt:lpstr>Package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</dc:title>
  <dc:creator>刘凯</dc:creator>
  <cp:lastModifiedBy>小刘</cp:lastModifiedBy>
  <cp:revision>627</cp:revision>
  <dcterms:created xsi:type="dcterms:W3CDTF">2024-04-10T07:07:00Z</dcterms:created>
  <dcterms:modified xsi:type="dcterms:W3CDTF">2024-04-11T03:25:27Z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ICV">
    <vt:lpwstr>249B8BE829B6480FBA7EB510827C07E4_13</vt:lpwstr>
  </property>
</Properties>
</file>