
<file path=[Content_Types].xml><?xml version="1.0" encoding="utf-8"?>
<Types xmlns="http://schemas.openxmlformats.org/package/2006/content-types">
  <Default Extension="vml" ContentType="application/vnd.openxmlformats-officedocument.vmlDrawing"/>
  <Default Extension="pptx" ContentType="application/vnd.openxmlformats-officedocument.presentationml.presentation"/>
  <Default Extension="xlsx" ContentType="application/vnd.openxmlformats-officedocument.spreadsheetml.sheet"/>
  <Default Extension="bin" ContentType="application/vnd.openxmlformats-officedocument.oleObject"/>
  <Default Extension="jpeg" ContentType="image/jpeg"/>
  <Default Extension="JPG" ContentType="image/.jpg"/>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2"/>
  </p:handoutMasterIdLst>
  <p:sldIdLst>
    <p:sldId id="558" r:id="rId3"/>
    <p:sldId id="585" r:id="rId5"/>
    <p:sldId id="559" r:id="rId6"/>
    <p:sldId id="588" r:id="rId7"/>
    <p:sldId id="590" r:id="rId8"/>
    <p:sldId id="591" r:id="rId9"/>
    <p:sldId id="595" r:id="rId10"/>
    <p:sldId id="596" r:id="rId11"/>
  </p:sldIdLst>
  <p:sldSz cx="12192000" cy="6858000"/>
  <p:notesSz cx="6858000" cy="9144000"/>
  <p:custDataLst>
    <p:tags r:id="rId17"/>
  </p:custDataLst>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1pPr>
    <a:lvl2pPr marL="0" marR="0" indent="4572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2pPr>
    <a:lvl3pPr marL="0" marR="0" indent="9144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3pPr>
    <a:lvl4pPr marL="0" marR="0" indent="13716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4pPr>
    <a:lvl5pPr marL="0" marR="0" indent="18288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5pPr>
    <a:lvl6pPr marL="0" marR="0" indent="22860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6pPr>
    <a:lvl7pPr marL="0" marR="0" indent="27432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7pPr>
    <a:lvl8pPr marL="0" marR="0" indent="32004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8pPr>
    <a:lvl9pPr marL="0" marR="0" indent="36576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9pPr>
  </p:defaultTextStyle>
  <p:extLst>
    <p:ext uri="{EFAFB233-063F-42B5-8137-9DF3F51BA10A}">
      <p15:sldGuideLst xmlns:p15="http://schemas.microsoft.com/office/powerpoint/2012/main">
        <p15:guide id="1" orient="horz" pos="2290" userDrawn="1">
          <p15:clr>
            <a:srgbClr val="A4A3A4"/>
          </p15:clr>
        </p15:guide>
        <p15:guide id="2" pos="4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王苏明" initials="王苏明" lastIdx="59" clrIdx="1"/>
  <p:cmAuthor id="1" name="吴利宁" initials="吴利宁" lastIdx="4" clrIdx="0"/>
  <p:cmAuthor id="2" name="Sheng Ping Wang" initials="SPW" lastIdx="1" clrIdx="1"/>
  <p:cmAuthor id="3" name="傅梦琪" initials="傅梦琪" lastIdx="5" clrIdx="2"/>
  <p:cmAuthor id="4" name="程瑾" initials="C" lastIdx="6" clrIdx="3"/>
  <p:cmAuthor id="5" name="magaofeng" initials="m" lastIdx="1" clrIdx="4"/>
  <p:cmAuthor id="48" name="作者" initials="A" lastIdx="0" clrIdx="48"/>
  <p:cmAuthor id="6" name="27814" initials="2" lastIdx="1" clrIdx="5"/>
  <p:cmAuthor id="7" name="feng visual" initials="f" lastIdx="1" clrIdx="1"/>
  <p:cmAuthor id="8" name="未知用户4" initials="未知用户4" lastIdx="1" clrIdx="0"/>
  <p:cmAuthor id="9" name="未知用户5" initials="未知用户5" lastIdx="1" clrIdx="1"/>
  <p:cmAuthor id="10" name="Veronica XU" initials="V" lastIdx="1" clrIdx="0"/>
  <p:cmAuthor id="11" name="未知用户6" initials="未知用户6" lastIdx="1" clrIdx="6"/>
  <p:cmAuthor id="12" name="未知用户14" initials="未" lastIdx="1" clrIdx="0"/>
  <p:cmAuthor id="13" name="未知用户7" initials="未知用户7" lastIdx="1" clrIdx="0"/>
  <p:cmAuthor id="14" name="未知用户10" initials="未" lastIdx="1" clrIdx="1"/>
  <p:cmAuthor id="15" name="未知用户8" initials="未知用户8" lastIdx="1" clrIdx="14"/>
  <p:cmAuthor id="16" name="未知用户22" initials="未知用户22" lastIdx="1" clrIdx="0"/>
  <p:cmAuthor id="17" name="Microsoft Office 用户" initials="M" lastIdx="0" clrIdx="6"/>
  <p:cmAuthor id="18" name="LuMeyer" initials="L" lastIdx="2" clrIdx="0"/>
  <p:cmAuthor id="19" name="011915056" initials="" lastIdx="2" clrIdx="5"/>
  <p:cmAuthor id="20" name="部室管理员/软件开发中心/总行机关/ABC" initials="" lastIdx="1" clrIdx="5"/>
  <p:cmAuthor id="21" name="hanwei" initials="h" lastIdx="1" clrIdx="15"/>
  <p:cmAuthor id="22" name="张 嘉怡" initials="张" lastIdx="1" clrIdx="16"/>
  <p:cmAuthor id="27" name="xiexiaobo" initials="xiexiaobo" lastIdx="1" clrIdx="26"/>
  <p:cmAuthor id="31" name="za-jijingting" initials="z" lastIdx="1" clrIdx="30"/>
  <p:cmAuthor id="32" name="Sicheng Wang" initials="SW" lastIdx="21" clrIdx="31"/>
  <p:cmAuthor id="33" name="za-yuhongliang" initials="z" lastIdx="1" clrIdx="32"/>
  <p:cmAuthor id="23" name="Admin" initials="A" lastIdx="0" clrIdx="0"/>
  <p:cmAuthor id="25" name="余潇迎" initials="余" lastIdx="2" clrIdx="0"/>
  <p:cmAuthor id="26" name="CHEN LONG" initials="C" lastIdx="1" clrIdx="21"/>
  <p:cmAuthor id="28" name="None None" initials="N" lastIdx="1" clrIdx="22"/>
  <p:cmAuthor id="34" name="宋 海春" initials="宋" lastIdx="1" clrIdx="33"/>
  <p:cmAuthor id="24" name="luhongxin-003" initials="l" lastIdx="1" clrIdx="23"/>
  <p:cmAuthor id="108" name="松 李" initials="松" lastIdx="1" clrIdx="4"/>
  <p:cmAuthor id="114" name="1 mac" initials="1" lastIdx="1" clrIdx="0"/>
  <p:cmAuthor id="29" name="localadmin" initials="l" lastIdx="1" clrIdx="0"/>
  <p:cmAuthor id="30" name="10056791" initials="ZTE" lastIdx="1" clrIdx="29"/>
  <p:cmAuthor id="35" name="guodaohu" initials="guodaohu" lastIdx="2" clrIdx="34"/>
  <p:cmAuthor id="37" name="phoenixdhz" initials="p" lastIdx="11" clrIdx="0"/>
  <p:cmAuthor id="39" name="gaojg02" initials="g" lastIdx="0" clrIdx="0"/>
  <p:cmAuthor id="40" name="核保" initials="核" lastIdx="2" clrIdx="0"/>
  <p:cmAuthor id="41" name="杨涛-lah" initials="杨" lastIdx="1" clrIdx="0"/>
  <p:cmAuthor id="42" name="kp l" initials="k" lastIdx="2" clrIdx="0"/>
  <p:cmAuthor id="44" name="wanghao31" initials="w" lastIdx="2" clrIdx="0"/>
  <p:cmAuthor id="45" name="zhouyiming" initials="z" lastIdx="8" clrIdx="0"/>
  <p:cmAuthor id="46" name="刘云轩" initials="刘" lastIdx="1" clrIdx="0"/>
  <p:cmAuthor id="47" name="未知用户20" initials="未" lastIdx="3" clrIdx="0"/>
  <p:cmAuthor id="49" name="姜文静" initials="姜" lastIdx="1" clrIdx="0"/>
  <p:cmAuthor id="50" name="陈依依" initials="陈" lastIdx="7" clrIdx="0"/>
  <p:cmAuthor id="51" name="user" initials="u" lastIdx="1" clrIdx="0"/>
  <p:cmAuthor id="52" name="实习生_严政宇" initials="实" lastIdx="2" clrIdx="1"/>
  <p:cmAuthor id="54" name="jing.xue" initials="j" lastIdx="23" clrIdx="0"/>
  <p:cmAuthor id="55" name="刘思蜀" initials="刘" lastIdx="1" clrIdx="0"/>
  <p:cmAuthor id="56" name="tkqd" initials="t" lastIdx="1" clrIdx="0"/>
  <p:cmAuthor id="57" name="方方" initials="方" lastIdx="1" clrIdx="0"/>
  <p:cmAuthor id="58" name="tuhh" initials="t" lastIdx="1" clrIdx="0"/>
  <p:cmAuthor id="59" name="庞付娟" initials="庞" lastIdx="29" clrIdx="0"/>
  <p:cmAuthor id="60" name="hy-tkyl" initials="h" lastIdx="2" clrIdx="0"/>
  <p:cmAuthor id="61" name="黄元" initials="黄" lastIdx="1" clrIdx="1"/>
  <p:cmAuthor id="62" name="未知用户37" initials="未" lastIdx="0" clrIdx="0"/>
  <p:cmAuthor id="63" name="胡君" initials="胡" lastIdx="20" clrIdx="0"/>
  <p:cmAuthor id="64" name="未知用户15" initials="未" lastIdx="1" clrIdx="0"/>
  <p:cmAuthor id="65" name="FrogPrince1121" initials="F" lastIdx="1" clrIdx="1"/>
  <p:cmAuthor id="66" name="冰箱" initials="冰" lastIdx="1" clrIdx="0"/>
  <p:cmAuthor id="68" name="刘莹" initials="刘" lastIdx="1" clrIdx="2"/>
  <p:cmAuthor id="69" name="仝德志" initials="仝" lastIdx="1" clrIdx="0"/>
  <p:cmAuthor id="71" name="stillu" initials="s" lastIdx="1" clrIdx="0"/>
  <p:cmAuthor id="73" name="liquanxi" initials="l" lastIdx="0" clrIdx="0"/>
  <p:cmAuthor id="2000" name="王磊_V7byfEze" initials="authorId_60036530" lastIdx="0" clrIdx="0"/>
  <p:cmAuthor id="75" name="未知用户38" initials="未" lastIdx="1" clrIdx="0"/>
  <p:cmAuthor id="2001" name="Ab133" initials="A" lastIdx="1" clrIdx="93"/>
  <p:cmAuthor id="76" name="孟 兵" initials="孟" lastIdx="3" clrIdx="25"/>
  <p:cmAuthor id="77" name="未知用户40" initials="未" lastIdx="3" clrIdx="0"/>
  <p:cmAuthor id="78" name="未知用户41" initials="未" lastIdx="1" clrIdx="0"/>
  <p:cmAuthor id="79" name="未知用户42" initials="未" lastIdx="1" clrIdx="15"/>
  <p:cmAuthor id="80" name="未知用户24" initials="未" lastIdx="1" clrIdx="0"/>
  <p:cmAuthor id="82" name="Sky123.Org" initials="S" lastIdx="1" clrIdx="0"/>
  <p:cmAuthor id="84" name="minty minty" initials="m" lastIdx="1" clrIdx="0"/>
  <p:cmAuthor id="86" name="彬 罗" initials="彬" lastIdx="1" clrIdx="1"/>
  <p:cmAuthor id="88" name="罗彬" initials="罗" lastIdx="1" clrIdx="0"/>
  <p:cmAuthor id="89" name="刘盛潮" initials="刘" lastIdx="8" clrIdx="0"/>
  <p:cmAuthor id="90" name="ozg106" initials="o" lastIdx="1" clrIdx="92"/>
  <p:cmAuthor id="91" name="Q Q" initials="Q" lastIdx="1" clrIdx="3"/>
  <p:cmAuthor id="92" name="grace" initials="g" lastIdx="1" clrIdx="1"/>
  <p:cmAuthor id="98" name="Calvin G" initials="C" lastIdx="1" clrIdx="0"/>
  <p:cmAuthor id="99" name="张莹" initials="张" lastIdx="2" clrIdx="0"/>
  <p:cmAuthor id="100" name="MC SYSTEM" initials="M" lastIdx="2" clrIdx="0"/>
  <p:cmAuthor id="107" name="未知用户23" initials="未" lastIdx="4" clrIdx="2"/>
  <p:cmAuthor id="109" name="未知用户28" initials="未" lastIdx="1" clrIdx="0"/>
  <p:cmAuthor id="110" name="未知用户26" initials="未" lastIdx="1" clrIdx="3"/>
  <p:cmAuthor id="111" name="未知用户16" initials="未" lastIdx="1" clrIdx="17"/>
  <p:cmAuthor id="113" name="未知用户17" initials="未" lastIdx="1" clrIdx="21"/>
  <p:cmAuthor id="115" name="齐涛" initials="齐" lastIdx="1" clrIdx="0"/>
  <p:cmAuthor id="119" name="Codon Medical" initials="C" lastIdx="57" clrIdx="6"/>
  <p:cmAuthor id="122" name="未知用户34" initials="未" lastIdx="2" clrIdx="0"/>
  <p:cmAuthor id="123" name="幺以谦" initials="幺" lastIdx="2" clrIdx="1"/>
  <p:cmAuthor id="124" name="Franca, Ryan {MDAO~Basel}" initials="F" lastIdx="6" clrIdx="6"/>
  <p:cmAuthor id="125" name="Gallivan, John-Paul {MDAO~Basel}" initials="G" lastIdx="4" clrIdx="4"/>
  <p:cmAuthor id="126" name="张妍" initials="张" lastIdx="5" clrIdx="0"/>
  <p:cmAuthor id="127" name="朴鹏-lhq" initials="朴" lastIdx="0" clrIdx="18"/>
  <p:cmAuthor id="129" name="张博" initials="张" lastIdx="1" clrIdx="0"/>
  <p:cmAuthor id="130" name="柳 先涛" initials="柳" lastIdx="8" clrIdx="0"/>
  <p:cmAuthor id="131" name="董晔" initials="董" lastIdx="9" clrIdx="0"/>
  <p:cmAuthor id="149" name="未知用户12" initials="未" lastIdx="1" clrIdx="0"/>
  <p:cmAuthor id="151" name="未知用户21" initials="未" lastIdx="7" clrIdx="0"/>
  <p:cmAuthor id="153" name="Huangx" initials="H" lastIdx="3" clrIdx="93"/>
  <p:cmAuthor id="53" name="未知用户35" initials="未" lastIdx="17" clrIdx="1"/>
  <p:cmAuthor id="70" name="朱粒" initials="朱" lastIdx="1" clrIdx="2"/>
  <p:cmAuthor id="72" name="H1900" initials="H" lastIdx="1" clrIdx="0"/>
  <p:cmAuthor id="94" name="Mia Vida Villanueva" initials="M" lastIdx="1" clrIdx="0"/>
  <p:cmAuthor id="95" name="崔超" initials="崔" lastIdx="1" clrIdx="0"/>
  <p:cmAuthor id="96" name="Charlotte Williams" initials="C" lastIdx="1" clrIdx="8"/>
  <p:cmAuthor id="97" name="邓鹏君" initials="邓" lastIdx="1" clrIdx="0"/>
  <p:cmAuthor id="101" name="spring_ren" initials="s" lastIdx="2" clrIdx="1"/>
  <p:cmAuthor id="102" name="Elfie" initials="E" lastIdx="1" clrIdx="0"/>
  <p:cmAuthor id="103" name="未知用户19" initials="未" lastIdx="3" clrIdx="0"/>
  <p:cmAuthor id="104" name="李璐---寿险总公司营销管理部" initials="李" lastIdx="0" clrIdx="0"/>
  <p:cmAuthor id="105" name="xuqing" initials="x" lastIdx="4" clrIdx="0"/>
  <p:cmAuthor id="106" name="王顶" initials="王" lastIdx="1" clrIdx="0"/>
  <p:cmAuthor id="763" name="池依曼" initials="池" lastIdx="2" clrIdx="72"/>
  <p:cmAuthor id="764" name="未知用户219" initials="未" lastIdx="3" clrIdx="0"/>
  <p:cmAuthor id="765" name="未知用户230" initials="未" lastIdx="2" clrIdx="0"/>
  <p:cmAuthor id="766" name="未知用户231" initials="未" lastIdx="1" clrIdx="0"/>
  <p:cmAuthor id="767" name="未知用户232" initials="未" lastIdx="1" clrIdx="0"/>
  <p:cmAuthor id="768" name="未知用户237" initials="未" lastIdx="7" clrIdx="0"/>
  <p:cmAuthor id="769" name="未知用户226" initials="未" lastIdx="1" clrIdx="0"/>
  <p:cmAuthor id="770" name="亚运 曹" initials="亚" lastIdx="3" clrIdx="2"/>
  <p:cmAuthor id="771" name="lp" initials="l" lastIdx="1" clrIdx="0"/>
  <p:cmAuthor id="773" name="FANG SUN" initials="F" lastIdx="2" clrIdx="4"/>
  <p:cmAuthor id="774" name="富德生命人寿" initials="富" lastIdx="1" clrIdx="0"/>
  <p:cmAuthor id="775" name="袁缘" initials="袁" lastIdx="0" clrIdx="0"/>
  <p:cmAuthor id="776" name="未知用户416" initials="未" lastIdx="1" clrIdx="0"/>
  <p:cmAuthor id="777" name="未知用户404" initials="未" lastIdx="15" clrIdx="0"/>
  <p:cmAuthor id="778" name="未知用户408" initials="未" lastIdx="1" clrIdx="1"/>
  <p:cmAuthor id="779" name="未知用户409" initials="未" lastIdx="7" clrIdx="0"/>
  <p:cmAuthor id="780" name="未知用户412" initials="未" lastIdx="0" clrIdx="1"/>
  <p:cmAuthor id="781" name="未知用户413" initials="未" lastIdx="1" clrIdx="0"/>
  <p:cmAuthor id="782" name="未知用户414" initials="未" lastIdx="1" clrIdx="0"/>
  <p:cmAuthor id="783" name="未知用户415" initials="未" lastIdx="1" clrIdx="0"/>
  <p:cmAuthor id="784" name="未知用户215" initials="未" lastIdx="0" clrIdx="0"/>
  <p:cmAuthor id="785" name="未知用户217" initials="未" lastIdx="0" clrIdx="0"/>
  <p:cmAuthor id="786" name="未知用户261" initials="未" lastIdx="0" clrIdx="0"/>
  <p:cmAuthor id="787" name="未知用户371" initials="未" lastIdx="1" clrIdx="0"/>
  <p:cmAuthor id="788" name="未知用户370" initials="未" lastIdx="1" clrIdx="0"/>
  <p:cmAuthor id="789" name="未知用户347" initials="未" lastIdx="10" clrIdx="0"/>
  <p:cmAuthor id="790" name="未知用户348" initials="未" lastIdx="1" clrIdx="0"/>
  <p:cmAuthor id="791" name="未知用户286" initials="未" lastIdx="1" clrIdx="0"/>
  <p:cmAuthor id="792" name="未知用户373" initials="未" lastIdx="2" clrIdx="0"/>
  <p:cmAuthor id="36" name="王航" initials="王" lastIdx="2" clrIdx="1"/>
  <p:cmAuthor id="793" name="未知用户350" initials="未" lastIdx="1" clrIdx="0"/>
  <p:cmAuthor id="794" name="未知用户218" initials="未" lastIdx="0" clrIdx="0"/>
  <p:cmAuthor id="38" name="Microsoft" initials="M" lastIdx="1" clrIdx="3"/>
  <p:cmAuthor id="795" name="未知用户351" initials="未" lastIdx="1" clrIdx="0"/>
  <p:cmAuthor id="796" name="未知用户352" initials="未" lastIdx="1" clrIdx="1"/>
  <p:cmAuthor id="797" name="未知用户353" initials="未" lastIdx="7" clrIdx="0"/>
  <p:cmAuthor id="798" name="未知用户354" initials="未" lastIdx="3" clrIdx="0"/>
  <p:cmAuthor id="799" name="未知用户355" initials="未" lastIdx="1" clrIdx="0"/>
  <p:cmAuthor id="43" name="yangdi" initials="y" lastIdx="8" clrIdx="0"/>
  <p:cmAuthor id="800" name="未知用户356" initials="未" lastIdx="0" clrIdx="0"/>
  <p:cmAuthor id="801" name="未知用户378" initials="未" lastIdx="1" clrIdx="0"/>
  <p:cmAuthor id="802" name="未知用户357" initials="未" lastIdx="9" clrIdx="0"/>
  <p:cmAuthor id="803" name="未知用户362" initials="未" lastIdx="1" clrIdx="0"/>
  <p:cmAuthor id="804" name="未知用户363" initials="未" lastIdx="0" clrIdx="0"/>
  <p:cmAuthor id="805" name="未知用户374" initials="未" lastIdx="1" clrIdx="0"/>
  <p:cmAuthor id="806" name="未知用户375" initials="未" lastIdx="1" clrIdx="0"/>
  <p:cmAuthor id="807" name="未知用户369" initials="未" lastIdx="2" clrIdx="0"/>
  <p:cmAuthor id="808" name="未知用户376" initials="未" lastIdx="22" clrIdx="0"/>
  <p:cmAuthor id="809" name="未知用户377" initials="未" lastIdx="1" clrIdx="0"/>
  <p:cmAuthor id="810" name="未知用户372" initials="未" lastIdx="1" clrIdx="1"/>
  <p:cmAuthor id="814" name="未知用户466" initials="未" lastIdx="3" clrIdx="0"/>
  <p:cmAuthor id="815" name="未知用户460" initials="未" lastIdx="1" clrIdx="0"/>
  <p:cmAuthor id="816" name="未知用户454" initials="未" lastIdx="2" clrIdx="0"/>
  <p:cmAuthor id="817" name="未知用户461" initials="未" lastIdx="0" clrIdx="0"/>
  <p:cmAuthor id="818" name="未知用户455" initials="未" lastIdx="1" clrIdx="0"/>
  <p:cmAuthor id="819" name="未知用户462" initials="未" lastIdx="10" clrIdx="0"/>
  <p:cmAuthor id="820" name="未知用户465" initials="未" lastIdx="1" clrIdx="5"/>
  <p:cmAuthor id="821" name="未知用户457" initials="未" lastIdx="1" clrIdx="0"/>
  <p:cmAuthor id="822" name="未知用户450" initials="未" lastIdx="0" clrIdx="0"/>
  <p:cmAuthor id="823" name="未知用户463" initials="未" lastIdx="1" clrIdx="18"/>
  <p:cmAuthor id="824" name="未知用户467" initials="未" lastIdx="0" clrIdx="0"/>
  <p:cmAuthor id="825" name="未知用户468" initials="未" lastIdx="1" clrIdx="0"/>
  <p:cmAuthor id="826" name="未知用户469" initials="未" lastIdx="1" clrIdx="0"/>
  <p:cmAuthor id="827" name="未知用户458" initials="未" lastIdx="2" clrIdx="0"/>
  <p:cmAuthor id="828" name="未知用户470" initials="未" lastIdx="1" clrIdx="0"/>
  <p:cmAuthor id="829" name="未知用户471" initials="未" lastIdx="1" clrIdx="0"/>
  <p:cmAuthor id="830" name="未知用户472" initials="未" lastIdx="1" clrIdx="0"/>
  <p:cmAuthor id="831" name="未知用户473" initials="未" lastIdx="4" clrIdx="0"/>
  <p:cmAuthor id="832" name="未知用户235" initials="未" lastIdx="0" clrIdx="1"/>
  <p:cmAuthor id="833" name="未知用户453" initials="未" lastIdx="1" clrIdx="0"/>
  <p:cmAuthor id="834" name="未知用户474" initials="未" lastIdx="0" clrIdx="0"/>
  <p:cmAuthor id="835" name="未知用户475" initials="未" lastIdx="0" clrIdx="0"/>
  <p:cmAuthor id="836" name="未知用户476" initials="未" lastIdx="1" clrIdx="0"/>
  <p:cmAuthor id="837" name="未知用户459" initials="未" lastIdx="1" clrIdx="1"/>
  <p:cmAuthor id="838" name="未知用户489" initials="未" lastIdx="1" clrIdx="0"/>
  <p:cmAuthor id="839" name="未知用户488" initials="未" lastIdx="10" clrIdx="0"/>
  <p:cmAuthor id="840" name="未知用户490" initials="未" lastIdx="1" clrIdx="0"/>
  <p:cmAuthor id="841" name="未知用户477" initials="未" lastIdx="2" clrIdx="0"/>
  <p:cmAuthor id="842" name="未知用户478" initials="未" lastIdx="1" clrIdx="0"/>
  <p:cmAuthor id="843" name="未知用户479" initials="未" lastIdx="0" clrIdx="8"/>
  <p:cmAuthor id="844" name="未知用户480" initials="未" lastIdx="1" clrIdx="0"/>
  <p:cmAuthor id="845" name="未知用户481" initials="未" lastIdx="10" clrIdx="0"/>
  <p:cmAuthor id="846" name="未知用户482" initials="未" lastIdx="1" clrIdx="0"/>
  <p:cmAuthor id="847" name="未知用户483" initials="未" lastIdx="1" clrIdx="0"/>
  <p:cmAuthor id="848" name="未知用户484" initials="未" lastIdx="1" clrIdx="0"/>
  <p:cmAuthor id="849" name="未知用户485" initials="未" lastIdx="1" clrIdx="0"/>
  <p:cmAuthor id="850" name="未知用户486" initials="未" lastIdx="0" clrIdx="0"/>
  <p:cmAuthor id="851" name="未知用户452" initials="未" lastIdx="2" clrIdx="0"/>
  <p:cmAuthor id="852" name="未知用户456" initials="未" lastIdx="1" clrIdx="0"/>
  <p:cmAuthor id="853" name="未知用户464" initials="未" lastIdx="0" clrIdx="0"/>
  <p:cmAuthor id="854" name="未知用户487" initials="未" lastIdx="0" clrIdx="0"/>
  <p:cmAuthor id="861" name="seki" initials="s" lastIdx="1" clrIdx="0"/>
  <p:cmAuthor id="116" name="宋春华" initials="宋" lastIdx="12" clrIdx="1"/>
  <p:cmAuthor id="117" name="lixiaosong" initials="l" lastIdx="0" clrIdx="2"/>
  <p:cmAuthor id="118" name="未知用户78" initials="未" lastIdx="1" clrIdx="0"/>
  <p:cmAuthor id="121" name="王怀璋" initials="王" lastIdx="1" clrIdx="0"/>
  <p:cmAuthor id="128" name="rongxuemeng" initials="r" lastIdx="5" clrIdx="127"/>
  <p:cmAuthor id="132" name="刘 念" initials="刘" lastIdx="2" clrIdx="35"/>
  <p:cmAuthor id="133" name="未知用户70" initials="未" lastIdx="14" clrIdx="1"/>
  <p:cmAuthor id="134" name="Sandra" initials="S" lastIdx="0" clrIdx="0"/>
  <p:cmAuthor id="135" name="mac" initials="m" lastIdx="1" clrIdx="0"/>
  <p:cmAuthor id="136" name="tcymr@163.com" initials="t" lastIdx="0" clrIdx="2"/>
  <p:cmAuthor id="137" name="dreamsummit" initials="d" lastIdx="1" clrIdx="0"/>
  <p:cmAuthor id="138" name="赵威然" initials="赵" lastIdx="1" clrIdx="0"/>
  <p:cmAuthor id="139" name="未知用户13" initials="未" lastIdx="11" clrIdx="0"/>
  <p:cmAuthor id="140" name="雨林木风" initials="雨" lastIdx="14" clrIdx="1"/>
  <p:cmAuthor id="142" name="廖爽亚" initials="廖" lastIdx="4" clrIdx="2"/>
  <p:cmAuthor id="144" name="李旭兰" initials="李" lastIdx="1" clrIdx="0"/>
  <p:cmAuthor id="145" name="Xzjd" initials="X" lastIdx="2" clrIdx="0"/>
  <p:cmAuthor id="146" name="TaiKang" initials="T" lastIdx="0" clrIdx="0"/>
  <p:cmAuthor id="147" name="njlife" initials="n" lastIdx="2" clrIdx="0"/>
  <p:cmAuthor id="148" name="张星-lgd" initials="张" lastIdx="5" clrIdx="0"/>
  <p:cmAuthor id="150" name="49254" initials="4" lastIdx="1" clrIdx="0"/>
  <p:cmAuthor id="154" name="杨姗" initials="杨" lastIdx="3" clrIdx="1"/>
  <p:cmAuthor id="155" name="伟哥" initials="伟" lastIdx="1" clrIdx="138"/>
  <p:cmAuthor id="156" name="未知用户30" initials="未知用户30" lastIdx="0" clrIdx="0"/>
  <p:cmAuthor id="157" name="未知用户31" initials="未知用户31" lastIdx="2" clrIdx="1"/>
  <p:cmAuthor id="158" name="547716734@qq.com" initials="5" lastIdx="0" clrIdx="0"/>
  <p:cmAuthor id="159" name="刘莎" initials="刘" lastIdx="0" clrIdx="0"/>
  <p:cmAuthor id="160" name="总公司培训部" initials="总" lastIdx="3" clrIdx="9"/>
  <p:cmAuthor id="161" name="sivaram" initials="s" lastIdx="1" clrIdx="0"/>
  <p:cmAuthor id="162" name="个险部" initials="个" lastIdx="1" clrIdx="0"/>
  <p:cmAuthor id="163" name="91huhang" initials="9" lastIdx="1" clrIdx="0"/>
  <p:cmAuthor id="164" name="未知用户89" initials="未" lastIdx="0" clrIdx="0"/>
  <p:cmAuthor id="165" name="未知用户90" initials="未" lastIdx="2" clrIdx="0"/>
  <p:cmAuthor id="166" name="未知用户80" initials="未" lastIdx="0" clrIdx="0"/>
  <p:cmAuthor id="167" name="ProMedican" initials="P" lastIdx="2" clrIdx="1"/>
  <p:cmAuthor id="168" name="未知用户103" initials="未" lastIdx="1" clrIdx="0"/>
  <p:cmAuthor id="169" name="未知用户104" initials="未" lastIdx="4" clrIdx="0"/>
  <p:cmAuthor id="170" name="未知用户87" initials="未" lastIdx="2" clrIdx="0"/>
  <p:cmAuthor id="171" name="未知用户47" initials="未" lastIdx="1" clrIdx="0"/>
  <p:cmAuthor id="172" name="未知用户92" initials="未" lastIdx="0" clrIdx="0"/>
  <p:cmAuthor id="173" name="雷庭" initials="雷" lastIdx="8" clrIdx="0"/>
  <p:cmAuthor id="174" name="ht guo" initials="h" lastIdx="0" clrIdx="1"/>
  <p:cmAuthor id="175" name="蔡静敏" initials="CJM" lastIdx="1" clrIdx="174"/>
  <p:cmAuthor id="176" name="梁潇-lhq" initials="梁" lastIdx="1" clrIdx="0"/>
  <p:cmAuthor id="177" name="孙青川" initials="孙" lastIdx="2" clrIdx="1"/>
  <p:cmAuthor id="178" name="未知用户52" initials="未" lastIdx="0" clrIdx="1"/>
  <p:cmAuthor id="179" name="未知用户85" initials="未" lastIdx="1" clrIdx="0"/>
  <p:cmAuthor id="180" name="未知用户86" initials="未" lastIdx="1" clrIdx="0"/>
  <p:cmAuthor id="181" name="jiansheng li" initials="j" lastIdx="0" clrIdx="0"/>
  <p:cmAuthor id="182" name="b1487" initials="b" lastIdx="1" clrIdx="0"/>
  <p:cmAuthor id="183" name="郭书含" initials="郭" lastIdx="1" clrIdx="0"/>
  <p:cmAuthor id="184" name="焱恺 彭" initials="焱" lastIdx="1" clrIdx="95"/>
  <p:cmAuthor id="186" name="刘淼" initials="刘" lastIdx="4" clrIdx="6"/>
  <p:cmAuthor id="187" name="Office 365" initials="O" lastIdx="1" clrIdx="0"/>
  <p:cmAuthor id="188" name="1716266060@qq.com" initials="1" lastIdx="1" clrIdx="0"/>
  <p:cmAuthor id="189" name="程学春 cxc" initials="程" lastIdx="1" clrIdx="0"/>
  <p:cmAuthor id="190" name="yanqiqi-lgd" initials="y" lastIdx="2" clrIdx="5"/>
  <p:cmAuthor id="191" name="deeplm" initials="d" lastIdx="1" clrIdx="0"/>
  <p:cmAuthor id="192" name="LiWei" initials="L" lastIdx="1" clrIdx="0"/>
  <p:cmAuthor id="193" name="方朝军/产品推动室/产品开发推广部/总公司" initials="方" lastIdx="2" clrIdx="0"/>
  <p:cmAuthor id="194" name="Temp" initials="T" lastIdx="0" clrIdx="0"/>
  <p:cmAuthor id="195" name="刘岸亮" initials="刘" lastIdx="1" clrIdx="0"/>
  <p:cmAuthor id="196" name="M7100z-win7" initials="M" lastIdx="1" clrIdx="6"/>
  <p:cmAuthor id="197" name="任斐" initials="任" lastIdx="1" clrIdx="1"/>
  <p:cmAuthor id="198" name="Kingsoft" initials="K" lastIdx="2" clrIdx="0"/>
  <p:cmAuthor id="199" name="肖 雷" initials="肖" lastIdx="1" clrIdx="0"/>
  <p:cmAuthor id="200" name="未知用户25" initials="未" lastIdx="8" clrIdx="0"/>
  <p:cmAuthor id="201" name="聂潇丽" initials="聂" lastIdx="1" clrIdx="0"/>
  <p:cmAuthor id="202" name="未知用户48" initials="未" lastIdx="20" clrIdx="0"/>
  <p:cmAuthor id="204" name="曾 兴" initials="曾" lastIdx="1" clrIdx="22"/>
  <p:cmAuthor id="205" name="lenovo0" initials="l" lastIdx="1" clrIdx="0"/>
  <p:cmAuthor id="206" name="YANQING BAO" initials="Y" lastIdx="3" clrIdx="0"/>
  <p:cmAuthor id="207" name="jerry wong" initials="j" lastIdx="0" clrIdx="0"/>
  <p:cmAuthor id="208" name="dongwc0205" initials="d" lastIdx="1" clrIdx="15"/>
  <p:cmAuthor id="210" name="韩冰" initials="韩" lastIdx="4" clrIdx="0"/>
  <p:cmAuthor id="212" name="未知用户43" initials="未" lastIdx="1" clrIdx="1"/>
  <p:cmAuthor id="213" name="未知用户44" initials="未" lastIdx="1" clrIdx="0"/>
  <p:cmAuthor id="214" name="未知用户45" initials="未" lastIdx="1" clrIdx="0"/>
  <p:cmAuthor id="215" name="王雅静" initials="王" lastIdx="1" clrIdx="0"/>
  <p:cmAuthor id="216" name="sun frank" initials="s" lastIdx="1" clrIdx="0"/>
  <p:cmAuthor id="217" name="zhao wei" initials="z" lastIdx="1" clrIdx="0"/>
  <p:cmAuthor id="218" name="徐 伟钦" initials="徐" lastIdx="2" clrIdx="0"/>
  <p:cmAuthor id="219" name="Wanwei Liang" initials="W" lastIdx="1" clrIdx="0"/>
  <p:cmAuthor id="220" name="李昕玫" initials="李" lastIdx="1" clrIdx="0"/>
  <p:cmAuthor id="221" name="lianxing liao" initials="l" lastIdx="1" clrIdx="0"/>
  <p:cmAuthor id="222" name="未知用户" initials="未" lastIdx="1" clrIdx="0"/>
  <p:cmAuthor id="223" name="yangysh" initials="y" lastIdx="1" clrIdx="0"/>
  <p:cmAuthor id="224" name="User" initials="U" lastIdx="1" clrIdx="0"/>
  <p:cmAuthor id="225" name="YZB" initials="Y" lastIdx="1" clrIdx="15"/>
  <p:cmAuthor id="226" name="JAMES 杨" initials="J" lastIdx="1" clrIdx="6"/>
  <p:cmAuthor id="227" name="闫志深" initials="闫" lastIdx="1" clrIdx="0"/>
  <p:cmAuthor id="228" name="songchunhua" initials="s" lastIdx="0" clrIdx="0"/>
  <p:cmAuthor id="229" name="谢 东林" initials="谢" lastIdx="1" clrIdx="120"/>
  <p:cmAuthor id="230" name="Lenovo" initials="L" lastIdx="1" clrIdx="21"/>
  <p:cmAuthor id="231" name="严之" initials="严" lastIdx="3" clrIdx="0"/>
  <p:cmAuthor id="232" name="Dell" initials="D" lastIdx="0" clrIdx="0"/>
  <p:cmAuthor id="233" name="未知用户102" initials="未" lastIdx="2" clrIdx="0"/>
  <p:cmAuthor id="234" name="public" initials="p" lastIdx="2" clrIdx="0"/>
  <p:cmAuthor id="235" name="xt256.com" initials="x" lastIdx="1" clrIdx="0"/>
  <p:cmAuthor id="236" name="T K" initials="T" lastIdx="2" clrIdx="96"/>
  <p:cmAuthor id="237" name="China" initials="C" lastIdx="1" clrIdx="0"/>
  <p:cmAuthor id="238" name="张洁01-lhq" initials="张" lastIdx="3" clrIdx="0"/>
  <p:cmAuthor id="239" name="admini" initials="a" lastIdx="2" clrIdx="0"/>
  <p:cmAuthor id="240" name="2819264246@qq.com" initials="2" lastIdx="1" clrIdx="22"/>
  <p:cmAuthor id="242" name="张建超" initials="张" lastIdx="0" clrIdx="0"/>
  <p:cmAuthor id="243" name="Poseidon" initials="P" lastIdx="1" clrIdx="0"/>
  <p:cmAuthor id="244" name="zhaoxx" initials="z" lastIdx="1" clrIdx="243"/>
  <p:cmAuthor id="245" name="未知用户107" initials="未" lastIdx="17" clrIdx="0"/>
  <p:cmAuthor id="246" name="鱼 飞" initials="鱼" lastIdx="2" clrIdx="0"/>
  <p:cmAuthor id="247" name="sdlife" initials="s" lastIdx="3" clrIdx="1"/>
  <p:cmAuthor id="249" name="李晨曦" initials="李" lastIdx="14" clrIdx="0"/>
  <p:cmAuthor id="250" name="Bonan Qi" initials="B" lastIdx="43" clrIdx="0"/>
  <p:cmAuthor id="251" name="yaoxiaojun" initials="y" lastIdx="1" clrIdx="0"/>
  <p:cmAuthor id="252" name="Saku Uchikawa" initials="S" lastIdx="11" clrIdx="0"/>
  <p:cmAuthor id="253" name="朱雪松" initials="朱" lastIdx="2" clrIdx="2"/>
  <p:cmAuthor id="254" name="周涛" initials="周" lastIdx="1" clrIdx="0"/>
  <p:cmAuthor id="255" name="viola_yang" initials="v" lastIdx="2" clrIdx="2"/>
  <p:cmAuthor id="256" name="未知用户32" initials="未" lastIdx="1" clrIdx="0"/>
  <p:cmAuthor id="257" name="张洲萌" initials="张" lastIdx="1" clrIdx="23"/>
  <p:cmAuthor id="258" name="郭禹希" initials="郭" lastIdx="3" clrIdx="0"/>
  <p:cmAuthor id="259" name="翟宏帅" initials="翟" lastIdx="1" clrIdx="0"/>
  <p:cmAuthor id="260" name="李秋静" initials="李" lastIdx="1" clrIdx="1"/>
  <p:cmAuthor id="261" name="陈林" initials="陈" lastIdx="1" clrIdx="0"/>
  <p:cmAuthor id="262" name="Author" initials="A" lastIdx="0" clrIdx="2"/>
  <p:cmAuthor id="263" name="xuhaoyu" initials="x" lastIdx="1" clrIdx="1"/>
  <p:cmAuthor id="264" name="黄 霞" initials="黄" lastIdx="1" clrIdx="136"/>
  <p:cmAuthor id="265" name="程玉珍" initials="程" lastIdx="2" clrIdx="143"/>
  <p:cmAuthor id="266" name="志国 刘" initials="志" lastIdx="1" clrIdx="0"/>
  <p:cmAuthor id="267" name="未知用户148" initials="未" lastIdx="1" clrIdx="0"/>
  <p:cmAuthor id="268" name="未知用户163" initials="未" lastIdx="1" clrIdx="0"/>
  <p:cmAuthor id="269" name="未知用户151" initials="未" lastIdx="0" clrIdx="1"/>
  <p:cmAuthor id="270" name="未知用户152" initials="未" lastIdx="3" clrIdx="0"/>
  <p:cmAuthor id="271" name="未知用户164" initials="未" lastIdx="0" clrIdx="1"/>
  <p:cmAuthor id="272" name="未知用户153" initials="未" lastIdx="2" clrIdx="0"/>
  <p:cmAuthor id="273" name="未知用户154" initials="未" lastIdx="1" clrIdx="0"/>
  <p:cmAuthor id="274" name="未知用户155" initials="未" lastIdx="2" clrIdx="0"/>
  <p:cmAuthor id="275" name="未知用户156" initials="未" lastIdx="15" clrIdx="0"/>
  <p:cmAuthor id="276" name="未知用户157" initials="未" lastIdx="1" clrIdx="0"/>
  <p:cmAuthor id="277" name="未知用户158" initials="未" lastIdx="7" clrIdx="0"/>
  <p:cmAuthor id="278" name="未知用户159" initials="未" lastIdx="1" clrIdx="0"/>
  <p:cmAuthor id="279" name="未知用户160" initials="未" lastIdx="1" clrIdx="0"/>
  <p:cmAuthor id="280" name="未知用户161" initials="未" lastIdx="1" clrIdx="0"/>
  <p:cmAuthor id="281" name="未知用户162" initials="未" lastIdx="2" clrIdx="0"/>
  <p:cmAuthor id="282" name="未知用户149" initials="未" lastIdx="0" clrIdx="0"/>
  <p:cmAuthor id="283" name="未知用户146" initials="未" lastIdx="1" clrIdx="21"/>
  <p:cmAuthor id="284" name="未知用户147" initials="未" lastIdx="1" clrIdx="0"/>
  <p:cmAuthor id="285" name="hanyi" initials="h" lastIdx="1" clrIdx="284"/>
  <p:cmAuthor id="287" name="chivas d" initials="c" lastIdx="11" clrIdx="0"/>
  <p:cmAuthor id="288" name="刘仕俭" initials="刘" lastIdx="1" clrIdx="0"/>
  <p:cmAuthor id="289" name="Changing Zhuang" initials="C" lastIdx="1" clrIdx="1"/>
  <p:cmAuthor id="290" name="未知用户177" initials="未" lastIdx="7" clrIdx="0"/>
  <p:cmAuthor id="291" name="未知用户178" initials="未" lastIdx="7" clrIdx="0"/>
  <p:cmAuthor id="292" name="未知用户179" initials="未" lastIdx="1" clrIdx="0"/>
  <p:cmAuthor id="293" name="未知用户180" initials="未" lastIdx="0" clrIdx="0"/>
  <p:cmAuthor id="294" name="未知用户181" initials="未" lastIdx="0" clrIdx="1"/>
  <p:cmAuthor id="295" name="未知用户182" initials="未" lastIdx="1" clrIdx="0"/>
  <p:cmAuthor id="296" name="未知用户183" initials="未" lastIdx="1" clrIdx="0"/>
  <p:cmAuthor id="297" name="未知用户184" initials="未" lastIdx="2" clrIdx="0"/>
  <p:cmAuthor id="298" name="未知用户187" initials="未" lastIdx="0" clrIdx="0"/>
  <p:cmAuthor id="299" name="未知用户185" initials="未" lastIdx="1" clrIdx="21"/>
  <p:cmAuthor id="300" name="未知用户186" initials="未" lastIdx="1" clrIdx="0"/>
  <p:cmAuthor id="301" name="哒哒 熊猫" initials="哒" lastIdx="1" clrIdx="0"/>
  <p:cmAuthor id="302" name="Yun-Ting Tseng" initials="Y" lastIdx="7" clrIdx="0"/>
  <p:cmAuthor id="303" name="Miss 豆" initials="M" lastIdx="0" clrIdx="0"/>
  <p:cmAuthor id="304" name="赵杰" initials="赵" lastIdx="2" clrIdx="0"/>
  <p:cmAuthor id="305" name="我" initials="我" lastIdx="1" clrIdx="32"/>
  <p:cmAuthor id="306" name="??" initials="?" lastIdx="1" clrIdx="0"/>
  <p:cmAuthor id="307" name="821375975@qq.com" initials="8" lastIdx="1" clrIdx="23"/>
  <p:cmAuthor id="308" name="tkyan" initials="t" lastIdx="1" clrIdx="16"/>
  <p:cmAuthor id="309" name="杨 晓彤" initials="杨" lastIdx="2" clrIdx="0"/>
  <p:cmAuthor id="310" name="未知用户67" initials="未" lastIdx="17" clrIdx="0"/>
  <p:cmAuthor id="311" name="万户网络" initials="万" lastIdx="1" clrIdx="0"/>
  <p:cmAuthor id="312" name="彭凯" initials="彭" lastIdx="1" clrIdx="1"/>
  <p:cmAuthor id="313" name="86139" initials="8" lastIdx="1" clrIdx="0"/>
  <p:cmAuthor id="314" name="Wangzhi gang" initials="W" lastIdx="1" clrIdx="0"/>
  <p:cmAuthor id="316" name="程诗媛" initials="程" lastIdx="4" clrIdx="1"/>
  <p:cmAuthor id="317" name="Andrew Moss (HI)" initials="A" lastIdx="10" clrIdx="10"/>
  <p:cmAuthor id="318" name="lixun" initials="l" lastIdx="0" clrIdx="16"/>
  <p:cmAuthor id="319" name="Isabella" initials="I" lastIdx="4" clrIdx="4"/>
  <p:cmAuthor id="320" name="孟轩君" initials="孟" lastIdx="2" clrIdx="0"/>
  <p:cmAuthor id="322" name="Yvonne Lin" initials="Y" lastIdx="35" clrIdx="3"/>
  <p:cmAuthor id="324" name="启浩" initials="启" lastIdx="2" clrIdx="0"/>
  <p:cmAuthor id="330" name="ROSIEANNA" initials="R" lastIdx="1" clrIdx="35"/>
  <p:cmAuthor id="332" name="LENOVO" initials="L" lastIdx="1" clrIdx="0"/>
  <p:cmAuthor id="333" name="未知用户83" initials="未" lastIdx="2" clrIdx="0"/>
  <p:cmAuthor id="334" name="未知用户71" initials="未" lastIdx="20" clrIdx="0"/>
  <p:cmAuthor id="335" name="李娜" initials="李" lastIdx="1" clrIdx="0"/>
  <p:cmAuthor id="339" name="吕震" initials="吕" lastIdx="6" clrIdx="0"/>
  <p:cmAuthor id="340" name="zhaoby01" initials="z" lastIdx="2" clrIdx="6"/>
  <p:cmAuthor id="341" name="Lydia" initials="L" lastIdx="1" clrIdx="0"/>
  <p:cmAuthor id="342" name="KK Yoda" initials="KY" lastIdx="1" clrIdx="10"/>
  <p:cmAuthor id="343" name="熘?" initials="熘" lastIdx="1" clrIdx="0"/>
  <p:cmAuthor id="344" name="tong" initials="t" lastIdx="2" clrIdx="0"/>
  <p:cmAuthor id="346" name="谷雨" initials="谷" lastIdx="1" clrIdx="0"/>
  <p:cmAuthor id="347" name="taowei" initials="t" lastIdx="1" clrIdx="0"/>
  <p:cmAuthor id="348" name="中星 叶" initials="中" lastIdx="1" clrIdx="22"/>
  <p:cmAuthor id="349" name="Dizzy" initials="D" lastIdx="3" clrIdx="0"/>
  <p:cmAuthor id="352" name="孙璐璐" initials="孙" lastIdx="1" clrIdx="0"/>
  <p:cmAuthor id="353" name="1003776019@qq.com" initials="1" lastIdx="1" clrIdx="33"/>
  <p:cmAuthor id="354" name="Helms, Hans-Joachim {MDBA~Basel}" initials="H" lastIdx="36" clrIdx="5"/>
  <p:cmAuthor id="356" name="Petersen, Jenny {MDBD~South San Francisco}" initials="P" lastIdx="4" clrIdx="7"/>
  <p:cmAuthor id="357" name="刘风香" initials="刘" lastIdx="5" clrIdx="20"/>
  <p:cmAuthor id="358" name="feng wei" initials="f" lastIdx="1" clrIdx="0"/>
  <p:cmAuthor id="359" name="王 金谦" initials="王" lastIdx="2" clrIdx="21"/>
  <p:cmAuthor id="360" name="Mary Beattie" initials="M" lastIdx="11" clrIdx="11"/>
  <p:cmAuthor id="362" name="Andrea Michels" initials="A" lastIdx="13" clrIdx="13"/>
  <p:cmAuthor id="363" name="吴杰" initials="吴" lastIdx="1" clrIdx="0"/>
  <p:cmAuthor id="364" name="anni" initials="a" lastIdx="1" clrIdx="0"/>
  <p:cmAuthor id="365" name="Kate Rijnen" initials="K" lastIdx="11" clrIdx="2"/>
  <p:cmAuthor id="366" name="Mark McGregor (HI)" initials="M" lastIdx="33" clrIdx="3"/>
  <p:cmAuthor id="367" name="Machackova, Zuzana {MDAO~Basel}" initials="M" lastIdx="37" clrIdx="5"/>
  <p:cmAuthor id="369" name="Bart Baranowski (HI)" initials="B" lastIdx="16" clrIdx="7"/>
  <p:cmAuthor id="370" name="YUN Jiayue" initials="Y" lastIdx="9" clrIdx="0"/>
  <p:cmAuthor id="371" name="Louise Adamson (HI)" initials="L" lastIdx="173" clrIdx="9"/>
  <p:cmAuthor id="372" name="武立强" initials="武" lastIdx="1" clrIdx="0"/>
  <p:cmAuthor id="373" name="Yoda KK" initials="Y" lastIdx="1" clrIdx="10"/>
  <p:cmAuthor id="374" name="ZYM" initials="Z" lastIdx="0" clrIdx="18"/>
  <p:cmAuthor id="375" name="未知用户72" initials="未" lastIdx="2" clrIdx="0"/>
  <p:cmAuthor id="376" name="zhouyangfan" initials="z" lastIdx="0" clrIdx="0"/>
  <p:cmAuthor id="377" name="倚海听风" initials="倚" lastIdx="1" clrIdx="21"/>
  <p:cmAuthor id="378" name="fengyuan03" initials="f" lastIdx="11" clrIdx="1"/>
  <p:cmAuthor id="379" name="刘国强" initials="刘" lastIdx="1" clrIdx="0"/>
  <p:cmAuthor id="380" name="Melanie Smitt" initials="M" lastIdx="33" clrIdx="12"/>
  <p:cmAuthor id="381" name="miaott" initials="m" lastIdx="0" clrIdx="195"/>
  <p:cmAuthor id="382" name="古二蛋" initials="古" lastIdx="1" clrIdx="2"/>
  <p:cmAuthor id="383" name="刘云飞" initials="刘" lastIdx="1" clrIdx="6"/>
  <p:cmAuthor id="384" name="xusha" initials="x" lastIdx="1" clrIdx="2"/>
  <p:cmAuthor id="386" name="未知用户198" initials="未" lastIdx="0" clrIdx="0"/>
  <p:cmAuthor id="387" name="王源" initials="王" lastIdx="2" clrIdx="1"/>
  <p:cmAuthor id="388" name="未知用户220" initials="未" lastIdx="1" clrIdx="0"/>
  <p:cmAuthor id="389" name="李 东科" initials="李" lastIdx="1" clrIdx="35"/>
  <p:cmAuthor id="390" name="未知用户199" initials="未" lastIdx="0" clrIdx="1"/>
  <p:cmAuthor id="391" name="未知用户200" initials="未" lastIdx="2" clrIdx="0"/>
  <p:cmAuthor id="392" name="未知用户201" initials="未" lastIdx="11" clrIdx="1"/>
  <p:cmAuthor id="393" name="未知用户214" initials="未" lastIdx="1" clrIdx="0"/>
  <p:cmAuthor id="394" name="未知用户216" initials="未" lastIdx="1" clrIdx="0"/>
  <p:cmAuthor id="395" name="袁正海" initials="袁" lastIdx="1" clrIdx="0"/>
  <p:cmAuthor id="396" name="未知用户203" initials="未" lastIdx="15" clrIdx="0"/>
  <p:cmAuthor id="397" name="未知用户204" initials="未" lastIdx="1" clrIdx="0"/>
  <p:cmAuthor id="398" name="未知用户205" initials="未" lastIdx="7" clrIdx="0"/>
  <p:cmAuthor id="399" name="未知用户206" initials="未" lastIdx="1" clrIdx="0"/>
  <p:cmAuthor id="400" name="未知用户207" initials="未" lastIdx="1" clrIdx="0"/>
  <p:cmAuthor id="401" name="未知用户84" initials="未" lastIdx="1" clrIdx="0"/>
  <p:cmAuthor id="402" name="未知用户209" initials="未" lastIdx="2" clrIdx="0"/>
  <p:cmAuthor id="403" name="未知用户210" initials="未" lastIdx="0" clrIdx="0"/>
  <p:cmAuthor id="404" name="未知用户213" initials="未" lastIdx="1" clrIdx="2"/>
  <p:cmAuthor id="405" name="未知用户88" initials="未" lastIdx="2" clrIdx="0"/>
  <p:cmAuthor id="406" name="?定义" initials="?" lastIdx="2" clrIdx="0"/>
  <p:cmAuthor id="407" name="sxp" initials="s" lastIdx="1" clrIdx="2"/>
  <p:cmAuthor id="408" name="allan" initials="a" lastIdx="1" clrIdx="0"/>
  <p:cmAuthor id="409" name="未知用户93" initials="未" lastIdx="1" clrIdx="0"/>
  <p:cmAuthor id="410" name="未知用户77" initials="未" lastIdx="2" clrIdx="0"/>
  <p:cmAuthor id="411" name="未知用户95" initials="未" lastIdx="1" clrIdx="0"/>
  <p:cmAuthor id="412" name="未知用户96" initials="未" lastIdx="0" clrIdx="1"/>
  <p:cmAuthor id="413" name="未知用户97" initials="未" lastIdx="1" clrIdx="0"/>
  <p:cmAuthor id="414" name="未知用户98" initials="未" lastIdx="1" clrIdx="0"/>
  <p:cmAuthor id="415" name="未知用户61" initials="未" lastIdx="1" clrIdx="0"/>
  <p:cmAuthor id="416" name="未知用户65" initials="未" lastIdx="1" clrIdx="0"/>
  <p:cmAuthor id="418" name="未知用户101" initials="未" lastIdx="1" clrIdx="2"/>
  <p:cmAuthor id="419" name="未知用户75" initials="未" lastIdx="0" clrIdx="0"/>
  <p:cmAuthor id="420" name="未知用户76" initials="未" lastIdx="1" clrIdx="0"/>
  <p:cmAuthor id="443" name="zhang li" initials="z" lastIdx="1" clrIdx="138"/>
  <p:cmAuthor id="454" name="Think" initials="T" lastIdx="1" clrIdx="453"/>
  <p:cmAuthor id="457" name="mawei19" initials="m" lastIdx="1" clrIdx="21"/>
  <p:cmAuthor id="460" name="David Morgan (HI)" initials="D" lastIdx="17" clrIdx="11"/>
  <p:cmAuthor id="461" name="Kate Sillitoe (HI)" initials="K" lastIdx="4" clrIdx="12"/>
  <p:cmAuthor id="463" name="hpguan" initials="h" lastIdx="27" clrIdx="0"/>
  <p:cmAuthor id="465" name="橙子" initials="橙" lastIdx="2" clrIdx="1"/>
  <p:cmAuthor id="466" name="未知用户118" initials="未" lastIdx="1" clrIdx="0"/>
  <p:cmAuthor id="470" name="未知用户119" initials="未" lastIdx="0" clrIdx="0"/>
  <p:cmAuthor id="471" name="未知用户120" initials="未" lastIdx="1" clrIdx="1"/>
  <p:cmAuthor id="472" name="alen" initials="a" lastIdx="2" clrIdx="0"/>
  <p:cmAuthor id="473" name="未知用户121" initials="未" lastIdx="8" clrIdx="0"/>
  <p:cmAuthor id="474" name="未知用户122" initials="未" lastIdx="0" clrIdx="0"/>
  <p:cmAuthor id="475" name="未知用户123" initials="未" lastIdx="1" clrIdx="0"/>
  <p:cmAuthor id="476" name="未知用户124" initials="未" lastIdx="9" clrIdx="0"/>
  <p:cmAuthor id="477" name="未知用户125" initials="未" lastIdx="2" clrIdx="0"/>
  <p:cmAuthor id="478" name="未知用户126" initials="未" lastIdx="1" clrIdx="0"/>
  <p:cmAuthor id="479" name="未知用户127" initials="未" lastIdx="1" clrIdx="0"/>
  <p:cmAuthor id="480" name="未知用户128" initials="未" lastIdx="1" clrIdx="0"/>
  <p:cmAuthor id="481" name="未知用户129" initials="未" lastIdx="0" clrIdx="8"/>
  <p:cmAuthor id="482" name="未知用户130" initials="未" lastIdx="1" clrIdx="0"/>
  <p:cmAuthor id="483" name="未知用户131" initials="未" lastIdx="10" clrIdx="0"/>
  <p:cmAuthor id="484" name="未知用户132" initials="未" lastIdx="1" clrIdx="0"/>
  <p:cmAuthor id="485" name="未知用户133" initials="未" lastIdx="2" clrIdx="0"/>
  <p:cmAuthor id="486" name="未知用户134" initials="未" lastIdx="1" clrIdx="0"/>
  <p:cmAuthor id="487" name="未知用户135" initials="未" lastIdx="0" clrIdx="0"/>
  <p:cmAuthor id="2002" name="杨舟" initials="Y" lastIdx="1" clrIdx="97"/>
  <p:cmAuthor id="488" name="未知用户136" initials="未" lastIdx="1" clrIdx="0"/>
  <p:cmAuthor id="489" name="未知用户137" initials="未" lastIdx="0" clrIdx="0"/>
  <p:cmAuthor id="491" name="USER" initials="U" lastIdx="0" clrIdx="0"/>
  <p:cmAuthor id="493" name="未知用户138" initials="未" lastIdx="7" clrIdx="0"/>
  <p:cmAuthor id="496" name="未知用户141" initials="未" lastIdx="0" clrIdx="0"/>
  <p:cmAuthor id="497" name="未知用户142" initials="未" lastIdx="0" clrIdx="1"/>
  <p:cmAuthor id="500" name="未知用户143" initials="未" lastIdx="1" clrIdx="0"/>
  <p:cmAuthor id="502" name="未知用户144" initials="未" lastIdx="1" clrIdx="0"/>
  <p:cmAuthor id="503" name="未知用户145" initials="未" lastIdx="2" clrIdx="0"/>
  <p:cmAuthor id="507" name="未知用户114" initials="未" lastIdx="1" clrIdx="0"/>
  <p:cmAuthor id="508" name="未知用户115" initials="未" lastIdx="0" clrIdx="1"/>
  <p:cmAuthor id="509" name="未知用户116" initials="未" lastIdx="1" clrIdx="0"/>
  <p:cmAuthor id="510" name="未知用户117" initials="未" lastIdx="0" clrIdx="0"/>
  <p:cmAuthor id="511" name="未知用户139" initials="未" lastIdx="0" clrIdx="0"/>
  <p:cmAuthor id="512" name="加 林" initials="加" lastIdx="1" clrIdx="0"/>
  <p:cmAuthor id="516" name="未知用户197" initials="未" lastIdx="0" clrIdx="1"/>
  <p:cmAuthor id="517" name="王 一鸣" initials="王" lastIdx="1" clrIdx="0"/>
  <p:cmAuthor id="519" name="肖婧" initials="肖" lastIdx="7" clrIdx="0"/>
  <p:cmAuthor id="520" name="Well Li" initials="W" lastIdx="1" clrIdx="0"/>
  <p:cmAuthor id="521" name="任俊宣" initials="任" lastIdx="1" clrIdx="6"/>
  <p:cmAuthor id="522" name="未知用户188" initials="未" lastIdx="1" clrIdx="0"/>
  <p:cmAuthor id="523" name="未知用户189" initials="未" lastIdx="1" clrIdx="0"/>
  <p:cmAuthor id="524" name="未知用户165" initials="未" lastIdx="1" clrIdx="0"/>
  <p:cmAuthor id="525" name="未知用户166" initials="未" lastIdx="1" clrIdx="0"/>
  <p:cmAuthor id="526" name="未知用户167" initials="未" lastIdx="1" clrIdx="0"/>
  <p:cmAuthor id="527" name="未知用户168" initials="未" lastIdx="0" clrIdx="8"/>
  <p:cmAuthor id="528" name="未知用户169" initials="未" lastIdx="1" clrIdx="0"/>
  <p:cmAuthor id="529" name="未知用户170" initials="未" lastIdx="10" clrIdx="0"/>
  <p:cmAuthor id="530" name="未知用户171" initials="未" lastIdx="1" clrIdx="0"/>
  <p:cmAuthor id="531" name="未知用户172" initials="未" lastIdx="2" clrIdx="0"/>
  <p:cmAuthor id="532" name="未知用户173" initials="未" lastIdx="1" clrIdx="0"/>
  <p:cmAuthor id="533" name="未知用户174" initials="未" lastIdx="0" clrIdx="0"/>
  <p:cmAuthor id="534" name="未知用户175" initials="未" lastIdx="1" clrIdx="0"/>
  <p:cmAuthor id="535" name="未知用户176" initials="未" lastIdx="0" clrIdx="0"/>
  <p:cmAuthor id="537" name="未知用户150" initials="未" lastIdx="1" clrIdx="0"/>
  <p:cmAuthor id="539" name="未知用户221" initials="未" lastIdx="1" clrIdx="0"/>
  <p:cmAuthor id="545" name="未知用户202" initials="未" lastIdx="2" clrIdx="0"/>
  <p:cmAuthor id="551" name="未知用户208" initials="未" lastIdx="1" clrIdx="0"/>
  <p:cmAuthor id="555" name="未知用户211" initials="未" lastIdx="1" clrIdx="0"/>
  <p:cmAuthor id="556" name="未知用户68" initials="未" lastIdx="1" clrIdx="0"/>
  <p:cmAuthor id="558" name="未知用户337" initials="未" lastIdx="0" clrIdx="0"/>
  <p:cmAuthor id="559" name="未知用户336" initials="未" lastIdx="1" clrIdx="0"/>
  <p:cmAuthor id="560" name="未知用户318" initials="未" lastIdx="1" clrIdx="1"/>
  <p:cmAuthor id="561" name="未知用户319" initials="未" lastIdx="7" clrIdx="0"/>
  <p:cmAuthor id="562" name="未知用户320" initials="未" lastIdx="3" clrIdx="0"/>
  <p:cmAuthor id="563" name="未知用户321" initials="未" lastIdx="1" clrIdx="0"/>
  <p:cmAuthor id="564" name="未知用户322" initials="未" lastIdx="0" clrIdx="0"/>
  <p:cmAuthor id="565" name="未知用户323" initials="未" lastIdx="9" clrIdx="0"/>
  <p:cmAuthor id="566" name="未知用户287" initials="未" lastIdx="1" clrIdx="0"/>
  <p:cmAuthor id="567" name="未知用户324" initials="未" lastIdx="1" clrIdx="0"/>
  <p:cmAuthor id="568" name="未知用户325" initials="未" lastIdx="2" clrIdx="0"/>
  <p:cmAuthor id="569" name="未知用户290" initials="未" lastIdx="1" clrIdx="0"/>
  <p:cmAuthor id="570" name="未知用户291" initials="未" lastIdx="1" clrIdx="0"/>
  <p:cmAuthor id="571" name="未知用户292" initials="未" lastIdx="0" clrIdx="0"/>
  <p:cmAuthor id="572" name="未知用户293" initials="未" lastIdx="1" clrIdx="0"/>
  <p:cmAuthor id="573" name="未知用户294" initials="未" lastIdx="1" clrIdx="1"/>
  <p:cmAuthor id="574" name="未知用户295" initials="未" lastIdx="1" clrIdx="0"/>
  <p:cmAuthor id="575" name="未知用户326" initials="未" lastIdx="1" clrIdx="0"/>
  <p:cmAuthor id="576" name="未知用户327" initials="未" lastIdx="2" clrIdx="0"/>
  <p:cmAuthor id="577" name="未知用户328" initials="未" lastIdx="2" clrIdx="0"/>
  <p:cmAuthor id="578" name="未知用户299" initials="未" lastIdx="3" clrIdx="0"/>
  <p:cmAuthor id="579" name="未知用户300" initials="未" lastIdx="22" clrIdx="0"/>
  <p:cmAuthor id="580" name="未知用户301" initials="未" lastIdx="1" clrIdx="0"/>
  <p:cmAuthor id="581" name="未知用户302" initials="未" lastIdx="1" clrIdx="1"/>
  <p:cmAuthor id="582" name="未知用户303" initials="未" lastIdx="1" clrIdx="0"/>
  <p:cmAuthor id="583" name="未知用户304" initials="未" lastIdx="1" clrIdx="35"/>
  <p:cmAuthor id="584" name="未知用户305" initials="未" lastIdx="1" clrIdx="0"/>
  <p:cmAuthor id="585" name="未知用户306" initials="未" lastIdx="0" clrIdx="0"/>
  <p:cmAuthor id="586" name="未知用户222" initials="未" lastIdx="1" clrIdx="1"/>
  <p:cmAuthor id="587" name="未知用户224" initials="未" lastIdx="0" clrIdx="0"/>
  <p:cmAuthor id="588" name="未知用户332" initials="未" lastIdx="1" clrIdx="0"/>
  <p:cmAuthor id="589" name="未知用户309" initials="未" lastIdx="0" clrIdx="0"/>
  <p:cmAuthor id="590" name="未知用户310" initials="未" lastIdx="1" clrIdx="21"/>
  <p:cmAuthor id="591" name="未知用户311" initials="未" lastIdx="1" clrIdx="0"/>
  <p:cmAuthor id="592" name="未知用户312" initials="未" lastIdx="4" clrIdx="1"/>
  <p:cmAuthor id="593" name="未知用户313" initials="未" lastIdx="1" clrIdx="0"/>
  <p:cmAuthor id="594" name="未知用户335" initials="未" lastIdx="1" clrIdx="0"/>
  <p:cmAuthor id="595" name="未知用户316" initials="未" lastIdx="1" clrIdx="0"/>
  <p:cmAuthor id="596" name="未知用户277" initials="未" lastIdx="1" clrIdx="0"/>
  <p:cmAuthor id="597" name="未知用户278" initials="未" lastIdx="1" clrIdx="0"/>
  <p:cmAuthor id="598" name="未知用户272" initials="未" lastIdx="10" clrIdx="0"/>
  <p:cmAuthor id="599" name="未知用户273" initials="未" lastIdx="1" clrIdx="0"/>
  <p:cmAuthor id="600" name="未知用户279" initials="未" lastIdx="1" clrIdx="1"/>
  <p:cmAuthor id="601" name="未知用户233" initials="未" lastIdx="1" clrIdx="0"/>
  <p:cmAuthor id="602" name="未知用户229" initials="未" lastIdx="0" clrIdx="0"/>
  <p:cmAuthor id="603" name="未知用户234" initials="未" lastIdx="1" clrIdx="0"/>
  <p:cmAuthor id="604" name="未知用户274" initials="未" lastIdx="1" clrIdx="0"/>
  <p:cmAuthor id="605" name="未知用户236" initials="未" lastIdx="0" clrIdx="0"/>
  <p:cmAuthor id="606" name="未知用户280" initials="未" lastIdx="2" clrIdx="0"/>
  <p:cmAuthor id="607" name="未知用户238" initials="未" lastIdx="1" clrIdx="21"/>
  <p:cmAuthor id="608" name="未知用户239" initials="未" lastIdx="1" clrIdx="0"/>
  <p:cmAuthor id="609" name="未知用户240" initials="未" lastIdx="4" clrIdx="1"/>
  <p:cmAuthor id="610" name="未知用户241" initials="未" lastIdx="1" clrIdx="0"/>
  <p:cmAuthor id="611" name="未知用户242" initials="未" lastIdx="1" clrIdx="0"/>
  <p:cmAuthor id="612" name="未知用户243" initials="未" lastIdx="1" clrIdx="0"/>
  <p:cmAuthor id="613" name="未知用户244" initials="未" lastIdx="1" clrIdx="0"/>
  <p:cmAuthor id="614" name="未知用户245" initials="未" lastIdx="1" clrIdx="0"/>
  <p:cmAuthor id="615" name="未知用户246" initials="未" lastIdx="1" clrIdx="1"/>
  <p:cmAuthor id="616" name="未知用户247" initials="未" lastIdx="7" clrIdx="0"/>
  <p:cmAuthor id="617" name="未知用户248" initials="未" lastIdx="3" clrIdx="0"/>
  <p:cmAuthor id="618" name="未知用户249" initials="未" lastIdx="1" clrIdx="0"/>
  <p:cmAuthor id="619" name="未知用户250" initials="未" lastIdx="0" clrIdx="0"/>
  <p:cmAuthor id="620" name="未知用户251" initials="未" lastIdx="9" clrIdx="0"/>
  <p:cmAuthor id="621" name="未知用户252" initials="未" lastIdx="1" clrIdx="0"/>
  <p:cmAuthor id="622" name="未知用户253" initials="未" lastIdx="1" clrIdx="0"/>
  <p:cmAuthor id="623" name="未知用户254" initials="未" lastIdx="2" clrIdx="0"/>
  <p:cmAuthor id="624" name="未知用户255" initials="未" lastIdx="1" clrIdx="0"/>
  <p:cmAuthor id="625" name="未知用户256" initials="未" lastIdx="1" clrIdx="0"/>
  <p:cmAuthor id="626" name="未知用户257" initials="未" lastIdx="0" clrIdx="0"/>
  <p:cmAuthor id="627" name="未知用户258" initials="未" lastIdx="1" clrIdx="0"/>
  <p:cmAuthor id="628" name="未知用户259" initials="未" lastIdx="1" clrIdx="1"/>
  <p:cmAuthor id="629" name="未知用户260" initials="未" lastIdx="1" clrIdx="0"/>
  <p:cmAuthor id="630" name="未知用户275" initials="未" lastIdx="1" clrIdx="0"/>
  <p:cmAuthor id="631" name="未知用户276" initials="未" lastIdx="2" clrIdx="0"/>
  <p:cmAuthor id="632" name="未知用户263" initials="未" lastIdx="2" clrIdx="0"/>
  <p:cmAuthor id="633" name="未知用户264" initials="未" lastIdx="3" clrIdx="0"/>
  <p:cmAuthor id="634" name="未知用户265" initials="未" lastIdx="22" clrIdx="0"/>
  <p:cmAuthor id="635" name="未知用户266" initials="未" lastIdx="1" clrIdx="1"/>
  <p:cmAuthor id="636" name="未知用户267" initials="未" lastIdx="1" clrIdx="0"/>
  <p:cmAuthor id="637" name="未知用户268" initials="未" lastIdx="1" clrIdx="35"/>
  <p:cmAuthor id="638" name="未知用户269" initials="未" lastIdx="1" clrIdx="0"/>
  <p:cmAuthor id="639" name="未知用户270" initials="未" lastIdx="0" clrIdx="0"/>
  <p:cmAuthor id="640" name="未知用户193" initials="未" lastIdx="2" clrIdx="0"/>
  <p:cmAuthor id="641" name="未知用户195" initials="未" lastIdx="22" clrIdx="0"/>
  <p:cmAuthor id="642" name="未知用户196" initials="未" lastIdx="1" clrIdx="0"/>
  <p:cmAuthor id="643" name="未知用户358" initials="未" lastIdx="1" clrIdx="0"/>
  <p:cmAuthor id="644" name="未知用户359" initials="未" lastIdx="1" clrIdx="0"/>
  <p:cmAuthor id="645" name="未知用户360" initials="未" lastIdx="10" clrIdx="0"/>
  <p:cmAuthor id="646" name="未知用户361" initials="未" lastIdx="1" clrIdx="0"/>
  <p:cmAuthor id="647" name="未知用户364" initials="未" lastIdx="2" clrIdx="0"/>
  <p:cmAuthor id="648" name="未知用户288" initials="未" lastIdx="1" clrIdx="0"/>
  <p:cmAuthor id="649" name="未知用户297" initials="未" lastIdx="1" clrIdx="0"/>
  <p:cmAuthor id="650" name="未知用户298" initials="未" lastIdx="1" clrIdx="1"/>
  <p:cmAuthor id="651" name="未知用户307" initials="未" lastIdx="7" clrIdx="0"/>
  <p:cmAuthor id="652" name="未知用户308" initials="未" lastIdx="3" clrIdx="0"/>
  <p:cmAuthor id="653" name="未知用户315" initials="未" lastIdx="1" clrIdx="0"/>
  <p:cmAuthor id="654" name="未知用户317" initials="未" lastIdx="0" clrIdx="0"/>
  <p:cmAuthor id="655" name="未知用户329" initials="未" lastIdx="9" clrIdx="0"/>
  <p:cmAuthor id="656" name="未知用户333" initials="未" lastIdx="1" clrIdx="0"/>
  <p:cmAuthor id="657" name="未知用户334" initials="未" lastIdx="1" clrIdx="0"/>
  <p:cmAuthor id="658" name="未知用户340" initials="未" lastIdx="2" clrIdx="0"/>
  <p:cmAuthor id="659" name="未知用户341" initials="未" lastIdx="1" clrIdx="0"/>
  <p:cmAuthor id="660" name="未知用户342" initials="未" lastIdx="1" clrIdx="0"/>
  <p:cmAuthor id="661" name="未知用户343" initials="未" lastIdx="0" clrIdx="0"/>
  <p:cmAuthor id="662" name="未知用户344" initials="未" lastIdx="1" clrIdx="0"/>
  <p:cmAuthor id="663" name="未知用户345" initials="未" lastIdx="1" clrIdx="1"/>
  <p:cmAuthor id="664" name="未知用户365" initials="未" lastIdx="1" clrIdx="0"/>
  <p:cmAuthor id="665" name="未知用户366" initials="未" lastIdx="1" clrIdx="0"/>
  <p:cmAuthor id="666" name="未知用户367" initials="未" lastIdx="2" clrIdx="0"/>
  <p:cmAuthor id="667" name="未知用户368" initials="未" lastIdx="2" clrIdx="0"/>
  <p:cmAuthor id="668" name="未知用户403" initials="未" lastIdx="1" clrIdx="0"/>
  <p:cmAuthor id="669" name="未知用户402" initials="未" lastIdx="1" clrIdx="0"/>
  <p:cmAuthor id="670" name="未知用户379" initials="未" lastIdx="10" clrIdx="0"/>
  <p:cmAuthor id="671" name="未知用户380" initials="未" lastIdx="1" clrIdx="0"/>
  <p:cmAuthor id="672" name="未知用户405" initials="未" lastIdx="2" clrIdx="0"/>
  <p:cmAuthor id="673" name="未知用户382" initials="未" lastIdx="1" clrIdx="0"/>
  <p:cmAuthor id="674" name="未知用户383" initials="未" lastIdx="1" clrIdx="0"/>
  <p:cmAuthor id="675" name="未知用户384" initials="未" lastIdx="1" clrIdx="1"/>
  <p:cmAuthor id="676" name="未知用户385" initials="未" lastIdx="7" clrIdx="0"/>
  <p:cmAuthor id="677" name="未知用户386" initials="未" lastIdx="3" clrIdx="0"/>
  <p:cmAuthor id="678" name="未知用户387" initials="未" lastIdx="1" clrIdx="0"/>
  <p:cmAuthor id="679" name="未知用户388" initials="未" lastIdx="0" clrIdx="0"/>
  <p:cmAuthor id="680" name="未知用户411" initials="未" lastIdx="1" clrIdx="0"/>
  <p:cmAuthor id="681" name="未知用户389" initials="未" lastIdx="9" clrIdx="0"/>
  <p:cmAuthor id="682" name="未知用户390" initials="未" lastIdx="1" clrIdx="0"/>
  <p:cmAuthor id="683" name="未知用户391" initials="未" lastIdx="1" clrIdx="0"/>
  <p:cmAuthor id="684" name="未知用户392" initials="未" lastIdx="2" clrIdx="0"/>
  <p:cmAuthor id="685" name="未知用户393" initials="未" lastIdx="1" clrIdx="0"/>
  <p:cmAuthor id="686" name="未知用户394" initials="未" lastIdx="1" clrIdx="0"/>
  <p:cmAuthor id="687" name="未知用户395" initials="未" lastIdx="0" clrIdx="0"/>
  <p:cmAuthor id="688" name="未知用户396" initials="未" lastIdx="1" clrIdx="0"/>
  <p:cmAuthor id="689" name="未知用户406" initials="未" lastIdx="1" clrIdx="0"/>
  <p:cmAuthor id="690" name="未知用户397" initials="未" lastIdx="1" clrIdx="1"/>
  <p:cmAuthor id="691" name="未知用户407" initials="未" lastIdx="1" clrIdx="0"/>
  <p:cmAuthor id="692" name="未知用户398" initials="未" lastIdx="1" clrIdx="0"/>
  <p:cmAuthor id="693" name="未知用户399" initials="未" lastIdx="1" clrIdx="0"/>
  <p:cmAuthor id="694" name="未知用户400" initials="未" lastIdx="2" clrIdx="0"/>
  <p:cmAuthor id="695" name="未知用户401" initials="未" lastIdx="2" clrIdx="0"/>
  <p:cmAuthor id="696" name="未知用户420" initials="未" lastIdx="1" clrIdx="0"/>
  <p:cmAuthor id="697" name="未知用户421" initials="未" lastIdx="1" clrIdx="0"/>
  <p:cmAuthor id="698" name="未知用户422" initials="未" lastIdx="10" clrIdx="0"/>
  <p:cmAuthor id="699" name="未知用户423" initials="未" lastIdx="1" clrIdx="0"/>
  <p:cmAuthor id="700" name="未知用户424" initials="未" lastIdx="2" clrIdx="0"/>
  <p:cmAuthor id="701" name="未知用户419" initials="未" lastIdx="2" clrIdx="0"/>
  <p:cmAuthor id="702" name="未知用户425" initials="未" lastIdx="1" clrIdx="0"/>
  <p:cmAuthor id="703" name="未知用户426" initials="未" lastIdx="1" clrIdx="0"/>
  <p:cmAuthor id="704" name="未知用户427" initials="未" lastIdx="1" clrIdx="1"/>
  <p:cmAuthor id="705" name="未知用户428" initials="未" lastIdx="7" clrIdx="0"/>
  <p:cmAuthor id="706" name="未知用户429" initials="未" lastIdx="3" clrIdx="0"/>
  <p:cmAuthor id="707" name="未知用户430" initials="未" lastIdx="1" clrIdx="0"/>
  <p:cmAuthor id="708" name="未知用户431" initials="未" lastIdx="1" clrIdx="0"/>
  <p:cmAuthor id="709" name="未知用户432" initials="未" lastIdx="0" clrIdx="0"/>
  <p:cmAuthor id="710" name="未知用户433" initials="未" lastIdx="1" clrIdx="0"/>
  <p:cmAuthor id="711" name="未知用户434" initials="未" lastIdx="9" clrIdx="0"/>
  <p:cmAuthor id="712" name="未知用户435" initials="未" lastIdx="1" clrIdx="0"/>
  <p:cmAuthor id="713" name="未知用户436" initials="未" lastIdx="1" clrIdx="0"/>
  <p:cmAuthor id="714" name="未知用户437" initials="未" lastIdx="2" clrIdx="0"/>
  <p:cmAuthor id="715" name="未知用户438" initials="未" lastIdx="1" clrIdx="0"/>
  <p:cmAuthor id="716" name="未知用户417" initials="未" lastIdx="10" clrIdx="0"/>
  <p:cmAuthor id="717" name="未知用户439" initials="未" lastIdx="1" clrIdx="0"/>
  <p:cmAuthor id="718" name="未知用户440" initials="未" lastIdx="0" clrIdx="0"/>
  <p:cmAuthor id="719" name="未知用户441" initials="未" lastIdx="1" clrIdx="0"/>
  <p:cmAuthor id="720" name="未知用户442" initials="未" lastIdx="1" clrIdx="0"/>
  <p:cmAuthor id="721" name="未知用户443" initials="未" lastIdx="1" clrIdx="1"/>
  <p:cmAuthor id="722" name="未知用户444" initials="未" lastIdx="1" clrIdx="0"/>
  <p:cmAuthor id="723" name="未知用户445" initials="未" lastIdx="1" clrIdx="0"/>
  <p:cmAuthor id="724" name="未知用户446" initials="未" lastIdx="1" clrIdx="0"/>
  <p:cmAuthor id="725" name="未知用户447" initials="未" lastIdx="2" clrIdx="0"/>
  <p:cmAuthor id="726" name="未知用户448" initials="未" lastIdx="2" clrIdx="0"/>
  <p:cmAuthor id="49837067" name="刘浩" initials="刘" lastIdx="180431" clrIdx="0"/>
  <p:cmAuthor id="49837068" name="Vivian Liu" initials="VL" lastIdx="1" clrIdx="1"/>
  <p:cmAuthor id="49837069" name="蒋良" initials="蒋良" lastIdx="1" clrIdx="175"/>
  <p:cmAuthor id="49837070" name="yang" initials="y" lastIdx="1" clrIdx="144"/>
  <p:cmAuthor id="49837071" name="YY" initials="Y" lastIdx="1" clrIdx="176"/>
  <p:cmAuthor id="49837072" name="郑勇进" initials="郑勇进" lastIdx="0" clrIdx="177"/>
  <p:cmAuthor id="49837073" name="代 传江" initials="代" lastIdx="1" clrIdx="244"/>
  <p:cmAuthor id="746" name="百里 长青" initials="百" lastIdx="1" clrIdx="0"/>
  <p:cmAuthor id="747" name="wenle369@sina.com" initials="w" lastIdx="1" clrIdx="0"/>
  <p:cmAuthor id="748" name="殷 积波" initials="殷" lastIdx="1" clrIdx="22"/>
  <p:cmAuthor id="751" name="林玲 郑" initials="林" lastIdx="12" clrIdx="0"/>
  <p:cmAuthor id="752" name="554154816@qq.com" initials="5" lastIdx="0" clrIdx="0"/>
  <p:cmAuthor id="753" name="未知用户192" initials="未" lastIdx="1" clrIdx="0"/>
  <p:cmAuthor id="755" name="未知用户418" initials="未" lastIdx="1" clrIdx="0"/>
  <p:cmAuthor id="756" name="未知用户271" initials="未"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46"/>
    <a:srgbClr val="F88530"/>
    <a:srgbClr val="F2B600"/>
    <a:srgbClr val="FA612F"/>
    <a:srgbClr val="FFB3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84"/>
    <p:restoredTop sz="94534"/>
  </p:normalViewPr>
  <p:slideViewPr>
    <p:cSldViewPr snapToGrid="0" showGuides="1">
      <p:cViewPr varScale="1">
        <p:scale>
          <a:sx n="79" d="100"/>
          <a:sy n="79" d="100"/>
        </p:scale>
        <p:origin x="989" y="77"/>
      </p:cViewPr>
      <p:guideLst>
        <p:guide orient="horz" pos="2290"/>
        <p:guide pos="42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13.xml"/><Relationship Id="rId16" Type="http://schemas.openxmlformats.org/officeDocument/2006/relationships/commentAuthors" Target="commentAuthors.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handoutMaster" Target="handoutMasters/handout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5" name="Shape 75"/>
          <p:cNvSpPr>
            <a:spLocks noGrp="1" noRot="1" noChangeAspect="1"/>
          </p:cNvSpPr>
          <p:nvPr>
            <p:ph type="sldImg"/>
          </p:nvPr>
        </p:nvSpPr>
        <p:spPr>
          <a:xfrm>
            <a:off x="1143000" y="685800"/>
            <a:ext cx="4572000" cy="3429000"/>
          </a:xfrm>
          <a:prstGeom prst="rect">
            <a:avLst/>
          </a:prstGeom>
        </p:spPr>
        <p:txBody>
          <a:bodyPr/>
          <a:lstStyle/>
          <a:p/>
        </p:txBody>
      </p:sp>
      <p:sp>
        <p:nvSpPr>
          <p:cNvPr id="76" name="Shape 76"/>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defRPr sz="2200">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lvl1pPr>
    <a:lvl2pPr defTabSz="457200" latinLnBrk="0">
      <a:defRPr sz="2200">
        <a:latin typeface="Lucida Grande" panose="020B0600040502020204"/>
        <a:ea typeface="Lucida Grande" panose="020B0600040502020204"/>
        <a:cs typeface="Lucida Grande" panose="020B0600040502020204"/>
        <a:sym typeface="Lucida Grande" panose="020B0600040502020204"/>
      </a:defRPr>
    </a:lvl2pPr>
    <a:lvl3pPr defTabSz="457200" latinLnBrk="0">
      <a:defRPr sz="2200">
        <a:latin typeface="Lucida Grande" panose="020B0600040502020204"/>
        <a:ea typeface="Lucida Grande" panose="020B0600040502020204"/>
        <a:cs typeface="Lucida Grande" panose="020B0600040502020204"/>
        <a:sym typeface="Lucida Grande" panose="020B0600040502020204"/>
      </a:defRPr>
    </a:lvl3pPr>
    <a:lvl4pPr defTabSz="457200" latinLnBrk="0">
      <a:defRPr sz="2200">
        <a:latin typeface="Lucida Grande" panose="020B0600040502020204"/>
        <a:ea typeface="Lucida Grande" panose="020B0600040502020204"/>
        <a:cs typeface="Lucida Grande" panose="020B0600040502020204"/>
        <a:sym typeface="Lucida Grande" panose="020B0600040502020204"/>
      </a:defRPr>
    </a:lvl4pPr>
    <a:lvl5pPr defTabSz="457200" latinLnBrk="0">
      <a:defRPr sz="2200">
        <a:latin typeface="Lucida Grande" panose="020B0600040502020204"/>
        <a:ea typeface="Lucida Grande" panose="020B0600040502020204"/>
        <a:cs typeface="Lucida Grande" panose="020B0600040502020204"/>
        <a:sym typeface="Lucida Grande" panose="020B0600040502020204"/>
      </a:defRPr>
    </a:lvl5pPr>
    <a:lvl6pPr defTabSz="457200" latinLnBrk="0">
      <a:defRPr sz="2200">
        <a:latin typeface="Lucida Grande" panose="020B0600040502020204"/>
        <a:ea typeface="Lucida Grande" panose="020B0600040502020204"/>
        <a:cs typeface="Lucida Grande" panose="020B0600040502020204"/>
        <a:sym typeface="Lucida Grande" panose="020B0600040502020204"/>
      </a:defRPr>
    </a:lvl6pPr>
    <a:lvl7pPr defTabSz="457200" latinLnBrk="0">
      <a:defRPr sz="2200">
        <a:latin typeface="Lucida Grande" panose="020B0600040502020204"/>
        <a:ea typeface="Lucida Grande" panose="020B0600040502020204"/>
        <a:cs typeface="Lucida Grande" panose="020B0600040502020204"/>
        <a:sym typeface="Lucida Grande" panose="020B0600040502020204"/>
      </a:defRPr>
    </a:lvl7pPr>
    <a:lvl8pPr defTabSz="457200" latinLnBrk="0">
      <a:defRPr sz="2200">
        <a:latin typeface="Lucida Grande" panose="020B0600040502020204"/>
        <a:ea typeface="Lucida Grande" panose="020B0600040502020204"/>
        <a:cs typeface="Lucida Grande" panose="020B0600040502020204"/>
        <a:sym typeface="Lucida Grande" panose="020B0600040502020204"/>
      </a:defRPr>
    </a:lvl8pPr>
    <a:lvl9pPr defTabSz="457200" latinLnBrk="0">
      <a:defRPr sz="2200">
        <a:latin typeface="Lucida Grande" panose="020B0600040502020204"/>
        <a:ea typeface="Lucida Grande" panose="020B0600040502020204"/>
        <a:cs typeface="Lucida Grande" panose="020B0600040502020204"/>
        <a:sym typeface="Lucida Grande" panose="020B06000405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zh-CN" b="1">
                <a:solidFill>
                  <a:srgbClr val="FFFFFF"/>
                </a:solidFill>
                <a:latin typeface="微软雅黑" panose="020B0503020204020204" charset="-122"/>
                <a:ea typeface="微软雅黑" panose="020B0503020204020204" charset="-122"/>
                <a:sym typeface="+mn-ea"/>
              </a:rPr>
              <a:t>增加二个新指标</a:t>
            </a:r>
            <a:endParaRPr lang="zh-CN" altLang="en-US">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zh-CN" b="1">
                <a:solidFill>
                  <a:srgbClr val="FFFFFF"/>
                </a:solidFill>
                <a:latin typeface="微软雅黑" panose="020B0503020204020204" charset="-122"/>
                <a:ea typeface="微软雅黑" panose="020B0503020204020204" charset="-122"/>
                <a:sym typeface="+mn-ea"/>
              </a:rPr>
              <a:t>增加二个新指标</a:t>
            </a:r>
            <a:endParaRPr lang="zh-CN" altLang="en-US">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zh-CN" b="1">
                <a:solidFill>
                  <a:srgbClr val="FFFFFF"/>
                </a:solidFill>
                <a:latin typeface="微软雅黑" panose="020B0503020204020204" charset="-122"/>
                <a:ea typeface="微软雅黑" panose="020B0503020204020204" charset="-122"/>
                <a:sym typeface="+mn-ea"/>
              </a:rPr>
              <a:t>增加二个新指标</a:t>
            </a:r>
            <a:endParaRPr lang="zh-CN" altLang="en-US">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en-US" altLang="zh-CN" b="1">
                <a:ea typeface="宋体" panose="02010600030101010101" pitchFamily="2" charset="-122"/>
              </a:rPr>
              <a:t>24</a:t>
            </a:r>
            <a:r>
              <a:rPr lang="zh-CN" altLang="en-US" b="1">
                <a:ea typeface="宋体" panose="02010600030101010101" pitchFamily="2" charset="-122"/>
              </a:rPr>
              <a:t>年更新</a:t>
            </a:r>
            <a:endParaRPr lang="zh-CN" altLang="en-US" b="1">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zh-CN" b="1">
                <a:solidFill>
                  <a:srgbClr val="FFFFFF"/>
                </a:solidFill>
                <a:latin typeface="微软雅黑" panose="020B0503020204020204" charset="-122"/>
                <a:ea typeface="微软雅黑" panose="020B0503020204020204" charset="-122"/>
                <a:sym typeface="+mn-ea"/>
              </a:rPr>
              <a:t>增加二个新指标</a:t>
            </a:r>
            <a:endParaRPr lang="zh-CN" altLang="en-US">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zh-CN" b="1">
                <a:solidFill>
                  <a:srgbClr val="FFFFFF"/>
                </a:solidFill>
                <a:latin typeface="微软雅黑" panose="020B0503020204020204" charset="-122"/>
                <a:ea typeface="微软雅黑" panose="020B0503020204020204" charset="-122"/>
                <a:sym typeface="+mn-ea"/>
              </a:rPr>
              <a:t>增加二个新指标</a:t>
            </a:r>
            <a:endParaRPr lang="zh-CN" altLang="en-US">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en-US" altLang="zh-CN" b="1">
                <a:solidFill>
                  <a:srgbClr val="FFFFFF"/>
                </a:solidFill>
                <a:latin typeface="微软雅黑" panose="020B0503020204020204" charset="-122"/>
                <a:ea typeface="微软雅黑" panose="020B0503020204020204" charset="-122"/>
                <a:sym typeface="+mn-ea"/>
              </a:rPr>
              <a:t>24</a:t>
            </a:r>
            <a:r>
              <a:rPr lang="zh-CN" altLang="en-US" b="1">
                <a:solidFill>
                  <a:srgbClr val="FFFFFF"/>
                </a:solidFill>
                <a:latin typeface="微软雅黑" panose="020B0503020204020204" charset="-122"/>
                <a:ea typeface="微软雅黑" panose="020B0503020204020204" charset="-122"/>
                <a:sym typeface="+mn-ea"/>
              </a:rPr>
              <a:t>年更新</a:t>
            </a:r>
            <a:endParaRPr lang="zh-CN" altLang="en-US" b="1">
              <a:solidFill>
                <a:srgbClr val="FFFFFF"/>
              </a:solidFill>
              <a:latin typeface="微软雅黑" panose="020B0503020204020204" charset="-122"/>
              <a:ea typeface="微软雅黑" panose="020B0503020204020204" charset="-122"/>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gn="ctr">
              <a:buNone/>
            </a:pPr>
            <a:r>
              <a:rPr lang="en-US" altLang="zh-CN" b="1">
                <a:ea typeface="宋体" panose="02010600030101010101" pitchFamily="2" charset="-122"/>
                <a:sym typeface="+mn-ea"/>
              </a:rPr>
              <a:t>24</a:t>
            </a:r>
            <a:r>
              <a:rPr lang="zh-CN" altLang="en-US" b="1">
                <a:ea typeface="宋体" panose="02010600030101010101" pitchFamily="2" charset="-122"/>
                <a:sym typeface="+mn-ea"/>
              </a:rPr>
              <a:t>年更新</a:t>
            </a:r>
            <a:endParaRPr lang="zh-CN" altLang="en-US" b="1">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tags" Target="../tags/tag2.xml"/><Relationship Id="rId4" Type="http://schemas.openxmlformats.org/officeDocument/2006/relationships/image" Target="../media/image8.png"/><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tags" Target="../tags/tag4.xml"/><Relationship Id="rId4" Type="http://schemas.openxmlformats.org/officeDocument/2006/relationships/image" Target="../media/image8.png"/><Relationship Id="rId3"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仅标题">
    <p:spTree>
      <p:nvGrpSpPr>
        <p:cNvPr id="1" name=""/>
        <p:cNvGrpSpPr/>
        <p:nvPr/>
      </p:nvGrpSpPr>
      <p:grpSpPr>
        <a:xfrm>
          <a:off x="0" y="0"/>
          <a:ext cx="0" cy="0"/>
          <a:chOff x="0" y="0"/>
          <a:chExt cx="0" cy="0"/>
        </a:xfrm>
      </p:grpSpPr>
      <p:sp>
        <p:nvSpPr>
          <p:cNvPr id="34" name="感谢您下载包图网平台上提供的PPT作品，为了您和包图网以及原创作者的利益，请勿复制、传播、销售，否则将承担法律责任！包图网将对作品进行维权，按照传播下载次数进行十倍的索取赔偿！…"/>
          <p:cNvSpPr/>
          <p:nvPr/>
        </p:nvSpPr>
        <p:spPr>
          <a:xfrm>
            <a:off x="4318000" y="2971799"/>
            <a:ext cx="3556000" cy="241301"/>
          </a:xfrm>
          <a:prstGeom prst="rect">
            <a:avLst/>
          </a:prstGeom>
          <a:ln w="12700">
            <a:miter lim="400000"/>
          </a:ln>
        </p:spPr>
        <p:txBody>
          <a:bodyPr lIns="45719" rIns="45719">
            <a:spAutoFit/>
          </a:bodyPr>
          <a:lstStyle/>
          <a:p>
            <a:pPr>
              <a:defRPr sz="300">
                <a:solidFill>
                  <a:srgbClr val="FFFFFF">
                    <a:alpha val="0"/>
                  </a:srgbClr>
                </a:solidFill>
                <a:latin typeface="+mj-lt"/>
                <a:ea typeface="+mj-ea"/>
                <a:cs typeface="+mj-cs"/>
                <a:sym typeface="Helvetica"/>
              </a:defRPr>
            </a:pPr>
            <a:r>
              <a:rPr>
                <a:sym typeface="Arial" panose="020B0604020202020204" pitchFamily="34" charset="0"/>
              </a:rPr>
              <a:t>感谢您下载包图网平台上提供的PPT作品，为了您和包图网以及原创作者的利益，请勿复制、传播、销售，否则将承担法律责任！包图网将对作品进行维权，按照传播下载次数进行十倍的索取赔偿！</a:t>
            </a:r>
            <a:endParaRPr>
              <a:sym typeface="Arial" panose="020B0604020202020204" pitchFamily="34" charset="0"/>
            </a:endParaRPr>
          </a:p>
          <a:p>
            <a:pPr>
              <a:defRPr sz="600">
                <a:solidFill>
                  <a:srgbClr val="FFFFFF">
                    <a:alpha val="0"/>
                  </a:srgbClr>
                </a:solidFill>
                <a:latin typeface="+mj-lt"/>
                <a:ea typeface="+mj-ea"/>
                <a:cs typeface="+mj-cs"/>
                <a:sym typeface="Helvetica"/>
              </a:defRPr>
            </a:pPr>
            <a:r>
              <a:rPr>
                <a:sym typeface="Arial" panose="020B0604020202020204" pitchFamily="34" charset="0"/>
              </a:rPr>
              <a:t>ibaotu.com</a:t>
            </a:r>
            <a:endParaRPr>
              <a:sym typeface="Arial" panose="020B0604020202020204" pitchFamily="34" charset="0"/>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3" name="Bild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76251"/>
            <a:ext cx="12192000" cy="742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 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594851" y="6110818"/>
            <a:ext cx="2021416" cy="55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6"/>
          <p:cNvSpPr>
            <a:spLocks noGrp="1"/>
          </p:cNvSpPr>
          <p:nvPr>
            <p:ph type="body" sz="quarter" idx="10" hasCustomPrompt="1"/>
          </p:nvPr>
        </p:nvSpPr>
        <p:spPr>
          <a:xfrm>
            <a:off x="765799" y="1272304"/>
            <a:ext cx="1625600" cy="979152"/>
          </a:xfrm>
          <a:prstGeom prst="rect">
            <a:avLst/>
          </a:prstGeom>
        </p:spPr>
        <p:txBody>
          <a:bodyPr vert="horz" anchor="ctr"/>
          <a:lstStyle>
            <a:lvl1pPr marL="0" marR="0" indent="0" algn="l" defTabSz="1219200" rtl="0" eaLnBrk="0" fontAlgn="base" latinLnBrk="0" hangingPunct="0">
              <a:lnSpc>
                <a:spcPct val="100000"/>
              </a:lnSpc>
              <a:spcBef>
                <a:spcPct val="0"/>
              </a:spcBef>
              <a:spcAft>
                <a:spcPts val="800"/>
              </a:spcAft>
              <a:buClrTx/>
              <a:buSzTx/>
              <a:buFontTx/>
              <a:buNone/>
              <a:defRPr lang="en-US" altLang="zh-CN" sz="4800" dirty="0" smtClean="0">
                <a:solidFill>
                  <a:schemeClr val="bg1"/>
                </a:solidFill>
                <a:latin typeface="Segoe Print" panose="02000600000000000000" charset="0"/>
                <a:ea typeface="黑体" panose="02010609060101010101" charset="-122"/>
                <a:cs typeface="Segoe Print" panose="02000600000000000000" charset="0"/>
              </a:defRPr>
            </a:lvl1pPr>
            <a:lvl2pPr marL="0">
              <a:buFontTx/>
              <a:buNone/>
              <a:defRPr>
                <a:solidFill>
                  <a:schemeClr val="bg1"/>
                </a:solidFill>
                <a:latin typeface="Myriad Pro"/>
                <a:cs typeface="Myriad Pro"/>
              </a:defRPr>
            </a:lvl2pPr>
          </a:lstStyle>
          <a:p>
            <a:pPr lvl="0"/>
            <a:r>
              <a:rPr lang="de-DE" altLang="zh-CN"/>
              <a:t>Mastertextformat bearbeiten</a:t>
            </a:r>
            <a:endParaRPr lang="de-DE" altLang="zh-CN"/>
          </a:p>
        </p:txBody>
      </p:sp>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and Vertical Text">
    <p:spTree>
      <p:nvGrpSpPr>
        <p:cNvPr id="1" name=""/>
        <p:cNvGrpSpPr/>
        <p:nvPr/>
      </p:nvGrpSpPr>
      <p:grpSpPr>
        <a:xfrm>
          <a:off x="0" y="0"/>
          <a:ext cx="0" cy="0"/>
          <a:chOff x="0" y="0"/>
          <a:chExt cx="0" cy="0"/>
        </a:xfrm>
      </p:grpSpPr>
      <p:pic>
        <p:nvPicPr>
          <p:cNvPr id="4" name="Picture 1" descr="black_line copy.png"/>
          <p:cNvPicPr>
            <a:picLocks noChangeAspect="1" noChangeArrowheads="1"/>
          </p:cNvPicPr>
          <p:nvPr userDrawn="1"/>
        </p:nvPicPr>
        <p:blipFill>
          <a:blip r:embed="rId2" cstate="print"/>
          <a:srcRect/>
          <a:stretch>
            <a:fillRect/>
          </a:stretch>
        </p:blipFill>
        <p:spPr bwMode="auto">
          <a:xfrm>
            <a:off x="368301" y="6316133"/>
            <a:ext cx="11512551" cy="84667"/>
          </a:xfrm>
          <a:prstGeom prst="rect">
            <a:avLst/>
          </a:prstGeom>
          <a:noFill/>
          <a:ln w="9525">
            <a:noFill/>
            <a:miter lim="800000"/>
            <a:headEnd/>
            <a:tailEnd/>
          </a:ln>
        </p:spPr>
      </p:pic>
      <p:sp>
        <p:nvSpPr>
          <p:cNvPr id="5" name="Text Box 5"/>
          <p:cNvSpPr txBox="1">
            <a:spLocks noChangeArrowheads="1"/>
          </p:cNvSpPr>
          <p:nvPr/>
        </p:nvSpPr>
        <p:spPr bwMode="auto">
          <a:xfrm>
            <a:off x="334434" y="6515100"/>
            <a:ext cx="673100" cy="205317"/>
          </a:xfrm>
          <a:prstGeom prst="rect">
            <a:avLst/>
          </a:prstGeom>
          <a:noFill/>
          <a:ln>
            <a:noFill/>
          </a:ln>
        </p:spPr>
        <p:txBody>
          <a:bodyPr lIns="0" tIns="0" rIns="0" bIns="0" anchor="ctr">
            <a:spAutoFit/>
          </a:bodyPr>
          <a:lstStyle/>
          <a:p>
            <a:pPr>
              <a:spcBef>
                <a:spcPct val="50000"/>
              </a:spcBef>
              <a:defRPr/>
            </a:pPr>
            <a:fld id="{003B32A7-1BA3-487F-94FB-09885327669F}" type="slidenum">
              <a:rPr lang="zh-CN" altLang="en-US" sz="1300">
                <a:solidFill>
                  <a:srgbClr val="5A5A5A"/>
                </a:solidFill>
                <a:latin typeface="Segoe Print" panose="02000600000000000000" charset="0"/>
                <a:ea typeface="黑体" panose="02010609060101010101" charset="-122"/>
              </a:rPr>
            </a:fld>
            <a:endParaRPr lang="en-US" altLang="zh-CN" sz="1300" dirty="0">
              <a:solidFill>
                <a:srgbClr val="5A5A5A"/>
              </a:solidFill>
              <a:latin typeface="Segoe Print" panose="02000600000000000000" charset="0"/>
              <a:ea typeface="黑体" panose="02010609060101010101" charset="-122"/>
            </a:endParaRPr>
          </a:p>
        </p:txBody>
      </p:sp>
      <p:pic>
        <p:nvPicPr>
          <p:cNvPr id="8" name="Picture 2" descr="内容页-01.png"/>
          <p:cNvPicPr>
            <a:picLocks noChangeAspect="1" noChangeArrowheads="1"/>
          </p:cNvPicPr>
          <p:nvPr userDrawn="1"/>
        </p:nvPicPr>
        <p:blipFill>
          <a:blip r:embed="rId3" cstate="print"/>
          <a:srcRect/>
          <a:stretch>
            <a:fillRect/>
          </a:stretch>
        </p:blipFill>
        <p:spPr bwMode="auto">
          <a:xfrm>
            <a:off x="10809818" y="6385985"/>
            <a:ext cx="1071033" cy="427567"/>
          </a:xfrm>
          <a:prstGeom prst="rect">
            <a:avLst/>
          </a:prstGeom>
          <a:noFill/>
          <a:ln w="9525">
            <a:noFill/>
            <a:miter lim="800000"/>
            <a:headEnd/>
            <a:tailEnd/>
          </a:ln>
        </p:spPr>
      </p:pic>
      <p:sp>
        <p:nvSpPr>
          <p:cNvPr id="6" name="Title 1"/>
          <p:cNvSpPr>
            <a:spLocks noGrp="1"/>
          </p:cNvSpPr>
          <p:nvPr>
            <p:ph type="title"/>
          </p:nvPr>
        </p:nvSpPr>
        <p:spPr>
          <a:xfrm>
            <a:off x="911424" y="373516"/>
            <a:ext cx="10465163" cy="998085"/>
          </a:xfrm>
          <a:prstGeom prst="rect">
            <a:avLst/>
          </a:prstGeom>
        </p:spPr>
        <p:txBody>
          <a:bodyPr tIns="60958" bIns="60958"/>
          <a:lstStyle>
            <a:lvl1pPr>
              <a:spcAft>
                <a:spcPts val="8000"/>
              </a:spcAft>
              <a:defRPr lang="en-US" altLang="en-US" sz="3700" b="0" kern="1200" noProof="0" dirty="0">
                <a:solidFill>
                  <a:srgbClr val="173E81"/>
                </a:solidFill>
                <a:latin typeface="Segoe Print" panose="02000600000000000000" charset="0"/>
                <a:ea typeface="黑体" panose="02010609060101010101" charset="-122"/>
                <a:cs typeface="Segoe Print" panose="02000600000000000000" charset="0"/>
              </a:defRPr>
            </a:lvl1pPr>
          </a:lstStyle>
          <a:p>
            <a:r>
              <a:rPr lang="en-US" altLang="zh-CN" noProof="1"/>
              <a:t>Click to edit Master title style</a:t>
            </a:r>
            <a:endParaRPr lang="en-US" noProof="1"/>
          </a:p>
        </p:txBody>
      </p:sp>
      <p:sp>
        <p:nvSpPr>
          <p:cNvPr id="7" name="Content Placeholder 2"/>
          <p:cNvSpPr>
            <a:spLocks noGrp="1"/>
          </p:cNvSpPr>
          <p:nvPr>
            <p:ph idx="1"/>
          </p:nvPr>
        </p:nvSpPr>
        <p:spPr>
          <a:xfrm>
            <a:off x="911424" y="1483389"/>
            <a:ext cx="10465163" cy="4688812"/>
          </a:xfrm>
          <a:prstGeom prst="rect">
            <a:avLst/>
          </a:prstGeom>
          <a:noFill/>
        </p:spPr>
        <p:txBody>
          <a:bodyPr tIns="60958" bIns="60958"/>
          <a:lstStyle>
            <a:lvl1pPr marL="0">
              <a:defRPr sz="2700" b="0" i="0">
                <a:solidFill>
                  <a:srgbClr val="404040"/>
                </a:solidFill>
                <a:latin typeface="Segoe Print" panose="02000600000000000000" charset="0"/>
                <a:ea typeface="黑体" panose="02010609060101010101" charset="-122"/>
                <a:cs typeface="Segoe Print" panose="02000600000000000000" charset="0"/>
              </a:defRPr>
            </a:lvl1pPr>
            <a:lvl2pPr marL="0">
              <a:buFont typeface="Arial" panose="020B0604020202020204"/>
              <a:buChar char="•"/>
              <a:defRPr sz="2700" b="0" i="0">
                <a:solidFill>
                  <a:schemeClr val="bg1">
                    <a:lumMod val="25000"/>
                  </a:schemeClr>
                </a:solidFill>
                <a:latin typeface="Segoe Print" panose="02000600000000000000" charset="0"/>
                <a:ea typeface="黑体" panose="02010609060101010101" charset="-122"/>
                <a:cs typeface="Segoe Print" panose="02000600000000000000" charset="0"/>
              </a:defRPr>
            </a:lvl2pPr>
            <a:lvl3pPr marL="0">
              <a:buFont typeface="Arial" panose="020B0604020202020204"/>
              <a:buChar char="•"/>
              <a:defRPr sz="2700" b="0" i="0">
                <a:solidFill>
                  <a:schemeClr val="bg1">
                    <a:lumMod val="25000"/>
                  </a:schemeClr>
                </a:solidFill>
                <a:latin typeface="Segoe Print" panose="02000600000000000000" charset="0"/>
                <a:ea typeface="黑体" panose="02010609060101010101" charset="-122"/>
                <a:cs typeface="Segoe Print" panose="02000600000000000000" charset="0"/>
              </a:defRPr>
            </a:lvl3pPr>
            <a:lvl4pPr marL="0">
              <a:buFont typeface="Arial" panose="020B0604020202020204"/>
              <a:buChar char="•"/>
              <a:defRPr sz="2700" b="0" i="0">
                <a:solidFill>
                  <a:schemeClr val="bg1">
                    <a:lumMod val="25000"/>
                  </a:schemeClr>
                </a:solidFill>
                <a:latin typeface="Segoe Print" panose="02000600000000000000" charset="0"/>
                <a:ea typeface="黑体" panose="02010609060101010101" charset="-122"/>
                <a:cs typeface="Segoe Print" panose="02000600000000000000" charset="0"/>
              </a:defRPr>
            </a:lvl4pPr>
            <a:lvl5pPr marL="0">
              <a:buFont typeface="Arial" panose="020B0604020202020204"/>
              <a:buChar char="•"/>
              <a:defRPr sz="2700" b="0" i="0">
                <a:solidFill>
                  <a:schemeClr val="bg1">
                    <a:lumMod val="25000"/>
                  </a:schemeClr>
                </a:solidFill>
                <a:latin typeface="Segoe Print" panose="02000600000000000000" charset="0"/>
                <a:ea typeface="黑体" panose="02010609060101010101" charset="-122"/>
                <a:cs typeface="Segoe Print" panose="02000600000000000000" charset="0"/>
              </a:defRPr>
            </a:lvl5pPr>
          </a:lstStyle>
          <a:p>
            <a:pPr lvl="0"/>
            <a:r>
              <a:rPr lang="en-US" altLang="zh-CN" noProof="1"/>
              <a:t>Click to edit Master text styles</a:t>
            </a:r>
            <a:endParaRPr lang="en-US" altLang="zh-CN" noProof="1"/>
          </a:p>
          <a:p>
            <a:pPr lvl="1"/>
            <a:r>
              <a:rPr lang="en-US" altLang="zh-CN" noProof="1"/>
              <a:t>Second level</a:t>
            </a:r>
            <a:endParaRPr lang="en-US" altLang="zh-CN" noProof="1"/>
          </a:p>
          <a:p>
            <a:pPr lvl="2"/>
            <a:r>
              <a:rPr lang="en-US" altLang="zh-CN" noProof="1"/>
              <a:t>Third level</a:t>
            </a:r>
            <a:endParaRPr lang="en-US" altLang="zh-CN" noProof="1"/>
          </a:p>
          <a:p>
            <a:pPr lvl="3"/>
            <a:r>
              <a:rPr lang="en-US" altLang="zh-CN" noProof="1"/>
              <a:t>Fourth level</a:t>
            </a:r>
            <a:endParaRPr lang="en-US" altLang="zh-CN" noProof="1"/>
          </a:p>
          <a:p>
            <a:pPr lvl="4"/>
            <a:r>
              <a:rPr lang="en-US" altLang="zh-CN" noProof="1"/>
              <a:t>Fifth level</a:t>
            </a:r>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extfeld 3"/>
          <p:cNvSpPr txBox="1">
            <a:spLocks noChangeArrowheads="1"/>
          </p:cNvSpPr>
          <p:nvPr userDrawn="1"/>
        </p:nvSpPr>
        <p:spPr bwMode="auto">
          <a:xfrm>
            <a:off x="1193800" y="-3657600"/>
            <a:ext cx="30988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endParaRPr lang="de-DE" altLang="x-none" smtClean="0"/>
          </a:p>
        </p:txBody>
      </p:sp>
      <p:sp>
        <p:nvSpPr>
          <p:cNvPr id="6" name="Rechteck 5"/>
          <p:cNvSpPr>
            <a:spLocks noChangeArrowheads="1"/>
          </p:cNvSpPr>
          <p:nvPr userDrawn="1"/>
        </p:nvSpPr>
        <p:spPr bwMode="auto">
          <a:xfrm>
            <a:off x="9095317" y="5363633"/>
            <a:ext cx="2637367" cy="215265"/>
          </a:xfrm>
          <a:prstGeom prst="rect">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0" tIns="0" rIns="0" bIns="0">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defRPr/>
            </a:pPr>
            <a:endParaRPr lang="de-DE" altLang="de-DE" smtClean="0">
              <a:ea typeface="MS PGothic" panose="020B0600070205080204" pitchFamily="34" charset="-128"/>
              <a:cs typeface="MS PGothic" panose="020B0600070205080204" pitchFamily="34" charset="-128"/>
            </a:endParaRPr>
          </a:p>
        </p:txBody>
      </p:sp>
      <p:sp>
        <p:nvSpPr>
          <p:cNvPr id="10" name="Text Placeholder 16"/>
          <p:cNvSpPr>
            <a:spLocks noGrp="1"/>
          </p:cNvSpPr>
          <p:nvPr>
            <p:ph type="body" sz="quarter" idx="10"/>
          </p:nvPr>
        </p:nvSpPr>
        <p:spPr>
          <a:xfrm>
            <a:off x="520192" y="3102092"/>
            <a:ext cx="8575040" cy="574516"/>
          </a:xfrm>
          <a:prstGeom prst="rect">
            <a:avLst/>
          </a:prstGeom>
        </p:spPr>
        <p:txBody>
          <a:bodyPr vert="horz" wrap="square" lIns="90000" tIns="0" bIns="0" anchor="ctr">
            <a:spAutoFit/>
          </a:bodyPr>
          <a:lstStyle>
            <a:lvl1pPr marL="0" marR="0" indent="0" algn="l" defTabSz="914400" rtl="0" eaLnBrk="0" fontAlgn="base" latinLnBrk="0" hangingPunct="0">
              <a:lnSpc>
                <a:spcPct val="100000"/>
              </a:lnSpc>
              <a:spcBef>
                <a:spcPct val="0"/>
              </a:spcBef>
              <a:spcAft>
                <a:spcPts val="600"/>
              </a:spcAft>
              <a:buClrTx/>
              <a:buSzTx/>
              <a:buFontTx/>
              <a:buNone/>
              <a:defRPr lang="en-US" altLang="zh-CN" sz="3735" dirty="0" smtClean="0">
                <a:solidFill>
                  <a:schemeClr val="bg1"/>
                </a:solidFill>
                <a:latin typeface="Segoe Print" panose="02000600000000000000" charset="0"/>
                <a:ea typeface="黑体" panose="02010609060101010101" charset="-122"/>
                <a:cs typeface="Segoe Print" panose="02000600000000000000" charset="0"/>
              </a:defRPr>
            </a:lvl1pPr>
            <a:lvl2pPr marL="0">
              <a:buFontTx/>
              <a:buNone/>
              <a:defRPr>
                <a:solidFill>
                  <a:schemeClr val="bg1"/>
                </a:solidFill>
                <a:latin typeface="Myriad Pro"/>
                <a:cs typeface="Myriad Pro"/>
              </a:defRPr>
            </a:lvl2pPr>
          </a:lstStyle>
          <a:p>
            <a:pPr lvl="0"/>
            <a:r>
              <a:rPr lang="en-US" altLang="zh-CN" dirty="0" smtClean="0"/>
              <a:t>Click to edit Master text styles</a:t>
            </a:r>
            <a:endParaRPr lang="en-US" altLang="zh-CN" dirty="0" smtClean="0"/>
          </a:p>
        </p:txBody>
      </p:sp>
      <p:sp>
        <p:nvSpPr>
          <p:cNvPr id="11" name="Text Placeholder 19"/>
          <p:cNvSpPr>
            <a:spLocks noGrp="1"/>
          </p:cNvSpPr>
          <p:nvPr>
            <p:ph type="body" sz="quarter" idx="11"/>
          </p:nvPr>
        </p:nvSpPr>
        <p:spPr>
          <a:xfrm>
            <a:off x="520192" y="4100712"/>
            <a:ext cx="8128000" cy="1257672"/>
          </a:xfrm>
          <a:prstGeom prst="rect">
            <a:avLst/>
          </a:prstGeom>
        </p:spPr>
        <p:txBody>
          <a:bodyPr vert="horz"/>
          <a:lstStyle>
            <a:lvl1pPr marL="0" marR="0" indent="0" algn="l" defTabSz="914400" rtl="0" eaLnBrk="0" fontAlgn="base" latinLnBrk="0" hangingPunct="0">
              <a:lnSpc>
                <a:spcPct val="100000"/>
              </a:lnSpc>
              <a:spcBef>
                <a:spcPct val="0"/>
              </a:spcBef>
              <a:spcAft>
                <a:spcPts val="600"/>
              </a:spcAft>
              <a:buClrTx/>
              <a:buSzTx/>
              <a:buFontTx/>
              <a:buNone/>
              <a:defRPr sz="2400">
                <a:solidFill>
                  <a:schemeClr val="bg1"/>
                </a:solidFill>
                <a:latin typeface="Segoe Print" panose="02000600000000000000" charset="0"/>
                <a:ea typeface="黑体" panose="02010609060101010101" charset="-122"/>
                <a:cs typeface="Segoe Print" panose="02000600000000000000" charset="0"/>
              </a:defRPr>
            </a:lvl1pPr>
            <a:lvl2pPr marL="0">
              <a:buFontTx/>
              <a:buNone/>
              <a:defRPr>
                <a:solidFill>
                  <a:schemeClr val="bg1"/>
                </a:solidFill>
                <a:latin typeface="Myriad Pro"/>
                <a:cs typeface="Myriad Pro"/>
              </a:defRPr>
            </a:lvl2pPr>
          </a:lstStyle>
          <a:p>
            <a:pPr lvl="0"/>
            <a:r>
              <a:rPr lang="en-US" altLang="zh-CN" dirty="0" smtClean="0"/>
              <a:t>Click to edit Master text styles</a:t>
            </a:r>
            <a:endParaRPr lang="en-US" altLang="zh-CN" dirty="0" smtClean="0"/>
          </a:p>
        </p:txBody>
      </p:sp>
      <p:pic>
        <p:nvPicPr>
          <p:cNvPr id="2" name="图片 1"/>
          <p:cNvPicPr>
            <a:picLocks noChangeAspect="1"/>
          </p:cNvPicPr>
          <p:nvPr userDrawn="1"/>
        </p:nvPicPr>
        <p:blipFill>
          <a:blip r:embed="rId2"/>
          <a:stretch>
            <a:fillRect/>
          </a:stretch>
        </p:blipFill>
        <p:spPr>
          <a:xfrm>
            <a:off x="7217833" y="5483860"/>
            <a:ext cx="4596553" cy="1098973"/>
          </a:xfrm>
          <a:prstGeom prst="rect">
            <a:avLst/>
          </a:prstGeom>
        </p:spPr>
      </p:pic>
      <p:pic>
        <p:nvPicPr>
          <p:cNvPr id="3" name="Bild 2"/>
          <p:cNvPicPr>
            <a:picLocks noChangeAspect="1"/>
          </p:cNvPicPr>
          <p:nvPr userDrawn="1"/>
        </p:nvPicPr>
        <p:blipFill>
          <a:blip r:embed="rId3" cstate="screen"/>
          <a:srcRect/>
          <a:stretch>
            <a:fillRect/>
          </a:stretch>
        </p:blipFill>
        <p:spPr bwMode="auto">
          <a:xfrm>
            <a:off x="0" y="0"/>
            <a:ext cx="12192000" cy="684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Picture 1" descr="black_line copy.png"/>
          <p:cNvPicPr>
            <a:picLocks noChangeAspect="1"/>
          </p:cNvPicPr>
          <p:nvPr userDrawn="1"/>
        </p:nvPicPr>
        <p:blipFill>
          <a:blip r:embed="rId2"/>
          <a:srcRect/>
          <a:stretch>
            <a:fillRect/>
          </a:stretch>
        </p:blipFill>
        <p:spPr bwMode="auto">
          <a:xfrm>
            <a:off x="368304" y="6356580"/>
            <a:ext cx="11512551" cy="6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userDrawn="1"/>
        </p:nvSpPr>
        <p:spPr bwMode="auto">
          <a:xfrm>
            <a:off x="334440" y="6505964"/>
            <a:ext cx="673100" cy="153670"/>
          </a:xfrm>
          <a:prstGeom prst="rect">
            <a:avLst/>
          </a:prstGeom>
          <a:noFill/>
          <a:ln>
            <a:noFill/>
          </a:ln>
        </p:spPr>
        <p:txBody>
          <a:bodyPr lIns="0" tIns="0" rIns="0" bIns="0" anchor="ctr">
            <a:spAutoFit/>
          </a:bodyPr>
          <a:lstStyle>
            <a:lvl1pPr eaLnBrk="0" hangingPunct="0">
              <a:defRPr sz="1400">
                <a:solidFill>
                  <a:schemeClr val="tx1"/>
                </a:solidFill>
                <a:latin typeface="Verdana" panose="020B0604030504040204" pitchFamily="34" charset="0"/>
                <a:ea typeface="MS PGothic" panose="020B0600070205080204" pitchFamily="34" charset="-128"/>
              </a:defRPr>
            </a:lvl1pPr>
            <a:lvl2pPr marL="742950" indent="-285750" eaLnBrk="0" hangingPunct="0">
              <a:defRPr sz="1400">
                <a:solidFill>
                  <a:schemeClr val="tx1"/>
                </a:solidFill>
                <a:latin typeface="Verdana" panose="020B0604030504040204" pitchFamily="34" charset="0"/>
                <a:ea typeface="MS PGothic" panose="020B0600070205080204" pitchFamily="34" charset="-128"/>
              </a:defRPr>
            </a:lvl2pPr>
            <a:lvl3pPr marL="1143000" indent="-228600" eaLnBrk="0" hangingPunct="0">
              <a:defRPr sz="1400">
                <a:solidFill>
                  <a:schemeClr val="tx1"/>
                </a:solidFill>
                <a:latin typeface="Verdana" panose="020B0604030504040204" pitchFamily="34" charset="0"/>
                <a:ea typeface="MS PGothic" panose="020B0600070205080204" pitchFamily="34" charset="-128"/>
              </a:defRPr>
            </a:lvl3pPr>
            <a:lvl4pPr marL="1600200" indent="-228600" eaLnBrk="0" hangingPunct="0">
              <a:defRPr sz="1400">
                <a:solidFill>
                  <a:schemeClr val="tx1"/>
                </a:solidFill>
                <a:latin typeface="Verdana" panose="020B0604030504040204" pitchFamily="34" charset="0"/>
                <a:ea typeface="MS PGothic" panose="020B0600070205080204" pitchFamily="34" charset="-128"/>
              </a:defRPr>
            </a:lvl4pPr>
            <a:lvl5pPr marL="2057400" indent="-228600" eaLnBrk="0" hangingPunct="0">
              <a:defRPr sz="1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MS PGothic" panose="020B0600070205080204" pitchFamily="34" charset="-128"/>
              </a:defRPr>
            </a:lvl9pPr>
          </a:lstStyle>
          <a:p>
            <a:pPr>
              <a:spcBef>
                <a:spcPct val="50000"/>
              </a:spcBef>
              <a:defRPr/>
            </a:pPr>
            <a:fld id="{420C6EEC-CAF1-AB4C-B6A3-32693A2EA4C2}" type="slidenum">
              <a:rPr lang="zh-CN" altLang="en-US" sz="1000" smtClean="0">
                <a:solidFill>
                  <a:srgbClr val="5A5A5A"/>
                </a:solidFill>
                <a:latin typeface="Segoe Print" panose="02000600000000000000" charset="0"/>
                <a:ea typeface="黑体" panose="02010609060101010101" charset="-122"/>
              </a:rPr>
            </a:fld>
            <a:endParaRPr lang="en-US" altLang="zh-CN" sz="1000">
              <a:solidFill>
                <a:srgbClr val="5A5A5A"/>
              </a:solidFill>
              <a:latin typeface="Segoe Print" panose="02000600000000000000" charset="0"/>
              <a:ea typeface="黑体" panose="02010609060101010101" charset="-122"/>
            </a:endParaRPr>
          </a:p>
        </p:txBody>
      </p:sp>
      <p:pic>
        <p:nvPicPr>
          <p:cNvPr id="10" name="图片 9"/>
          <p:cNvPicPr>
            <a:picLocks noChangeAspect="1"/>
          </p:cNvPicPr>
          <p:nvPr userDrawn="1"/>
        </p:nvPicPr>
        <p:blipFill>
          <a:blip r:embed="rId3"/>
          <a:stretch>
            <a:fillRect/>
          </a:stretch>
        </p:blipFill>
        <p:spPr>
          <a:xfrm>
            <a:off x="10024540" y="6433415"/>
            <a:ext cx="1797473" cy="322580"/>
          </a:xfrm>
          <a:prstGeom prst="rect">
            <a:avLst/>
          </a:prstGeom>
        </p:spPr>
      </p:pic>
      <p:pic>
        <p:nvPicPr>
          <p:cNvPr id="12" name="图片 11"/>
          <p:cNvPicPr>
            <a:picLocks noChangeAspect="1"/>
          </p:cNvPicPr>
          <p:nvPr userDrawn="1"/>
        </p:nvPicPr>
        <p:blipFill>
          <a:blip r:embed="rId4"/>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Title and Vertical Text">
    <p:bg>
      <p:bgPr>
        <a:noFill/>
        <a:effectLst/>
      </p:bgPr>
    </p:bg>
    <p:spTree>
      <p:nvGrpSpPr>
        <p:cNvPr id="1" name=""/>
        <p:cNvGrpSpPr/>
        <p:nvPr/>
      </p:nvGrpSpPr>
      <p:grpSpPr>
        <a:xfrm>
          <a:off x="0" y="0"/>
          <a:ext cx="0" cy="0"/>
          <a:chOff x="0" y="0"/>
          <a:chExt cx="0" cy="0"/>
        </a:xfrm>
      </p:grpSpPr>
      <p:graphicFrame>
        <p:nvGraphicFramePr>
          <p:cNvPr id="4" name="Object 44" hidden="1"/>
          <p:cNvGraphicFramePr>
            <a:graphicFrameLocks noChangeAspect="1"/>
          </p:cNvGraphicFramePr>
          <p:nvPr userDrawn="1">
            <p:custDataLst>
              <p:tags r:id="rId2"/>
            </p:custDataLst>
          </p:nvPr>
        </p:nvGraphicFramePr>
        <p:xfrm>
          <a:off x="2119" y="2125"/>
          <a:ext cx="2116" cy="2116"/>
        </p:xfrm>
        <a:graphic>
          <a:graphicData uri="http://schemas.openxmlformats.org/presentationml/2006/ole">
            <mc:AlternateContent xmlns:mc="http://schemas.openxmlformats.org/markup-compatibility/2006">
              <mc:Choice xmlns:v="urn:schemas-microsoft-com:vml" Requires="v">
                <p:oleObj spid="_x0000_s1406448" name="think-cell Slide" r:id="rId3" imgW="9525" imgH="9525" progId="">
                  <p:embed/>
                </p:oleObj>
              </mc:Choice>
              <mc:Fallback>
                <p:oleObj name="think-cell Slide" r:id="rId3" imgW="9525" imgH="9525" progId="">
                  <p:embed/>
                  <p:pic>
                    <p:nvPicPr>
                      <p:cNvPr id="0" name="Picture 16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 y="2125"/>
                        <a:ext cx="2116" cy="21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 hidden="1"/>
          <p:cNvSpPr/>
          <p:nvPr userDrawn="1">
            <p:custDataLst>
              <p:tags r:id="rId5"/>
            </p:custDataLst>
          </p:nvPr>
        </p:nvSpPr>
        <p:spPr bwMode="auto">
          <a:xfrm>
            <a:off x="0" y="0"/>
            <a:ext cx="211680" cy="211675"/>
          </a:xfrm>
          <a:prstGeom prst="rect">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none" lIns="0" tIns="0" rIns="0" bIns="0" numCol="1" rtlCol="0" anchor="ctr" anchorCtr="0" compatLnSpc="1">
            <a:noAutofit/>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2260" b="0" i="0" u="none" strike="noStrike" cap="none" normalizeH="0" baseline="0" dirty="0">
              <a:ln>
                <a:noFill/>
              </a:ln>
              <a:solidFill>
                <a:schemeClr val="tx1"/>
              </a:solidFill>
              <a:effectLst/>
              <a:latin typeface="Segoe Print" panose="02000600000000000000" charset="0"/>
              <a:ea typeface="黑体" panose="02010609060101010101" charset="-122"/>
              <a:cs typeface="MS PGothic" panose="020B0600070205080204" pitchFamily="34" charset="-128"/>
              <a:sym typeface="Segoe Print" panose="02000600000000000000" charset="0"/>
            </a:endParaRPr>
          </a:p>
        </p:txBody>
      </p:sp>
      <p:cxnSp>
        <p:nvCxnSpPr>
          <p:cNvPr id="5" name="直接连接符 4"/>
          <p:cNvCxnSpPr/>
          <p:nvPr userDrawn="1"/>
        </p:nvCxnSpPr>
        <p:spPr>
          <a:xfrm>
            <a:off x="0" y="806451"/>
            <a:ext cx="11751945" cy="8891"/>
          </a:xfrm>
          <a:prstGeom prst="line">
            <a:avLst/>
          </a:prstGeom>
          <a:ln>
            <a:solidFill>
              <a:srgbClr val="006ECD"/>
            </a:solidFill>
            <a:tailEnd type="oval"/>
          </a:ln>
        </p:spPr>
        <p:style>
          <a:lnRef idx="1">
            <a:schemeClr val="accent1"/>
          </a:lnRef>
          <a:fillRef idx="0">
            <a:schemeClr val="accent1"/>
          </a:fillRef>
          <a:effectRef idx="0">
            <a:schemeClr val="accent1"/>
          </a:effectRef>
          <a:fontRef idx="minor">
            <a:schemeClr val="tx1"/>
          </a:fontRef>
        </p:style>
      </p:cxnSp>
      <p:sp>
        <p:nvSpPr>
          <p:cNvPr id="193" name="矩形 192"/>
          <p:cNvSpPr/>
          <p:nvPr userDrawn="1"/>
        </p:nvSpPr>
        <p:spPr>
          <a:xfrm>
            <a:off x="0" y="241244"/>
            <a:ext cx="171472" cy="5713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2320" tIns="51160" rIns="102320" bIns="51160" anchor="ctr"/>
          <a:lstStyle/>
          <a:p>
            <a:pPr algn="ctr" fontAlgn="auto">
              <a:spcBef>
                <a:spcPts val="0"/>
              </a:spcBef>
              <a:spcAft>
                <a:spcPts val="0"/>
              </a:spcAft>
              <a:defRPr/>
            </a:pPr>
            <a:endParaRPr lang="zh-CN" altLang="en-US" sz="1735" dirty="0"/>
          </a:p>
        </p:txBody>
      </p:sp>
      <p:pic>
        <p:nvPicPr>
          <p:cNvPr id="6" name="Picture 2" descr="内容页-01.png"/>
          <p:cNvPicPr>
            <a:picLocks noChangeAspect="1" noChangeArrowheads="1"/>
          </p:cNvPicPr>
          <p:nvPr userDrawn="1"/>
        </p:nvPicPr>
        <p:blipFill>
          <a:blip r:embed="rId6" cstate="print"/>
          <a:srcRect/>
          <a:stretch>
            <a:fillRect/>
          </a:stretch>
        </p:blipFill>
        <p:spPr bwMode="auto">
          <a:xfrm>
            <a:off x="10809818" y="6385985"/>
            <a:ext cx="1071033" cy="427567"/>
          </a:xfrm>
          <a:prstGeom prst="rect">
            <a:avLst/>
          </a:prstGeom>
          <a:noFill/>
          <a:ln w="9525">
            <a:noFill/>
            <a:miter lim="800000"/>
            <a:headEnd/>
            <a:tailEnd/>
          </a:ln>
        </p:spPr>
      </p:pic>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Rechteck 5"/>
          <p:cNvSpPr>
            <a:spLocks noChangeArrowheads="1"/>
          </p:cNvSpPr>
          <p:nvPr userDrawn="1"/>
        </p:nvSpPr>
        <p:spPr bwMode="auto">
          <a:xfrm>
            <a:off x="9095317" y="5363633"/>
            <a:ext cx="2637367" cy="287020"/>
          </a:xfrm>
          <a:prstGeom prst="rect">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0" tIns="0" rIns="0" bIns="0">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defRPr/>
            </a:pPr>
            <a:endParaRPr lang="de-DE" altLang="de-DE" sz="1865" smtClean="0">
              <a:latin typeface="微软雅黑" panose="020B0503020204020204" charset="-122"/>
              <a:ea typeface="微软雅黑" panose="020B0503020204020204" charset="-122"/>
              <a:cs typeface="微软雅黑" panose="020B0503020204020204" charset="-122"/>
            </a:endParaRPr>
          </a:p>
        </p:txBody>
      </p:sp>
      <p:sp>
        <p:nvSpPr>
          <p:cNvPr id="10" name="Text Placeholder 16"/>
          <p:cNvSpPr>
            <a:spLocks noGrp="1"/>
          </p:cNvSpPr>
          <p:nvPr>
            <p:ph type="body" sz="quarter" idx="10"/>
          </p:nvPr>
        </p:nvSpPr>
        <p:spPr>
          <a:xfrm>
            <a:off x="520192" y="3102092"/>
            <a:ext cx="8575040" cy="574516"/>
          </a:xfrm>
          <a:prstGeom prst="rect">
            <a:avLst/>
          </a:prstGeom>
        </p:spPr>
        <p:txBody>
          <a:bodyPr vert="horz" wrap="square" lIns="90000" tIns="0" bIns="0" anchor="ctr">
            <a:spAutoFit/>
          </a:bodyPr>
          <a:lstStyle>
            <a:lvl1pPr marL="0" marR="0" indent="0" algn="l" defTabSz="914400" rtl="0" eaLnBrk="0" fontAlgn="base" latinLnBrk="0" hangingPunct="0">
              <a:lnSpc>
                <a:spcPct val="100000"/>
              </a:lnSpc>
              <a:spcBef>
                <a:spcPct val="0"/>
              </a:spcBef>
              <a:spcAft>
                <a:spcPts val="600"/>
              </a:spcAft>
              <a:buClrTx/>
              <a:buSzTx/>
              <a:buFontTx/>
              <a:buNone/>
              <a:defRPr lang="en-US" altLang="zh-CN" sz="3735" dirty="0" smtClean="0">
                <a:solidFill>
                  <a:schemeClr val="bg1"/>
                </a:solidFill>
                <a:latin typeface="微软雅黑" panose="020B0503020204020204" charset="-122"/>
                <a:ea typeface="微软雅黑" panose="020B0503020204020204" charset="-122"/>
                <a:cs typeface="微软雅黑" panose="020B0503020204020204" charset="-122"/>
              </a:defRPr>
            </a:lvl1pPr>
            <a:lvl2pPr marL="0">
              <a:buFontTx/>
              <a:buNone/>
              <a:defRPr>
                <a:solidFill>
                  <a:schemeClr val="bg1"/>
                </a:solidFill>
                <a:latin typeface="Myriad Pro"/>
                <a:cs typeface="Myriad Pro"/>
              </a:defRPr>
            </a:lvl2pPr>
          </a:lstStyle>
          <a:p>
            <a:pPr lvl="0"/>
            <a:r>
              <a:rPr lang="en-US" altLang="zh-CN" dirty="0" smtClean="0"/>
              <a:t>Click to edit Master text styles</a:t>
            </a:r>
            <a:endParaRPr lang="en-US" altLang="zh-CN" dirty="0" smtClean="0"/>
          </a:p>
        </p:txBody>
      </p:sp>
      <p:sp>
        <p:nvSpPr>
          <p:cNvPr id="11" name="Text Placeholder 19"/>
          <p:cNvSpPr>
            <a:spLocks noGrp="1"/>
          </p:cNvSpPr>
          <p:nvPr>
            <p:ph type="body" sz="quarter" idx="11"/>
          </p:nvPr>
        </p:nvSpPr>
        <p:spPr>
          <a:xfrm>
            <a:off x="520192" y="4100712"/>
            <a:ext cx="8128000" cy="1257672"/>
          </a:xfrm>
          <a:prstGeom prst="rect">
            <a:avLst/>
          </a:prstGeom>
        </p:spPr>
        <p:txBody>
          <a:bodyPr vert="horz"/>
          <a:lstStyle>
            <a:lvl1pPr marL="0" marR="0" indent="0" algn="l" defTabSz="914400" rtl="0" eaLnBrk="0" fontAlgn="base" latinLnBrk="0" hangingPunct="0">
              <a:lnSpc>
                <a:spcPct val="100000"/>
              </a:lnSpc>
              <a:spcBef>
                <a:spcPct val="0"/>
              </a:spcBef>
              <a:spcAft>
                <a:spcPts val="600"/>
              </a:spcAft>
              <a:buClrTx/>
              <a:buSzTx/>
              <a:buFontTx/>
              <a:buNone/>
              <a:defRPr sz="2400">
                <a:solidFill>
                  <a:schemeClr val="bg1"/>
                </a:solidFill>
                <a:latin typeface="微软雅黑" panose="020B0503020204020204" charset="-122"/>
                <a:ea typeface="微软雅黑" panose="020B0503020204020204" charset="-122"/>
                <a:cs typeface="微软雅黑" panose="020B0503020204020204" charset="-122"/>
              </a:defRPr>
            </a:lvl1pPr>
            <a:lvl2pPr marL="0">
              <a:buFontTx/>
              <a:buNone/>
              <a:defRPr>
                <a:solidFill>
                  <a:schemeClr val="bg1"/>
                </a:solidFill>
                <a:latin typeface="Myriad Pro"/>
                <a:cs typeface="Myriad Pro"/>
              </a:defRPr>
            </a:lvl2pPr>
          </a:lstStyle>
          <a:p>
            <a:pPr lvl="0"/>
            <a:r>
              <a:rPr lang="en-US" altLang="zh-CN" dirty="0" smtClean="0"/>
              <a:t>Click to edit Master text styles</a:t>
            </a:r>
            <a:endParaRPr lang="en-US" altLang="zh-CN" dirty="0" smtClean="0"/>
          </a:p>
        </p:txBody>
      </p:sp>
      <p:pic>
        <p:nvPicPr>
          <p:cNvPr id="2" name="图片 1"/>
          <p:cNvPicPr>
            <a:picLocks noChangeAspect="1"/>
          </p:cNvPicPr>
          <p:nvPr userDrawn="1"/>
        </p:nvPicPr>
        <p:blipFill>
          <a:blip r:embed="rId2" cstate="print"/>
          <a:stretch>
            <a:fillRect/>
          </a:stretch>
        </p:blipFill>
        <p:spPr>
          <a:xfrm>
            <a:off x="7217833" y="5483860"/>
            <a:ext cx="4596553" cy="1098973"/>
          </a:xfrm>
          <a:prstGeom prst="rect">
            <a:avLst/>
          </a:prstGeom>
        </p:spPr>
      </p:pic>
      <p:pic>
        <p:nvPicPr>
          <p:cNvPr id="5" name="图片 4" descr="未标题-1-01"/>
          <p:cNvPicPr>
            <a:picLocks noChangeAspect="1"/>
          </p:cNvPicPr>
          <p:nvPr userDrawn="1"/>
        </p:nvPicPr>
        <p:blipFill>
          <a:blip r:embed="rId3" cstate="print"/>
          <a:stretch>
            <a:fillRect/>
          </a:stretch>
        </p:blipFill>
        <p:spPr>
          <a:xfrm>
            <a:off x="3810" y="2328"/>
            <a:ext cx="12184380" cy="6853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0_Title and Vertical Text">
    <p:spTree>
      <p:nvGrpSpPr>
        <p:cNvPr id="1" name=""/>
        <p:cNvGrpSpPr/>
        <p:nvPr/>
      </p:nvGrpSpPr>
      <p:grpSpPr>
        <a:xfrm>
          <a:off x="0" y="0"/>
          <a:ext cx="0" cy="0"/>
          <a:chOff x="0" y="0"/>
          <a:chExt cx="0" cy="0"/>
        </a:xfrm>
      </p:grpSpPr>
      <p:graphicFrame>
        <p:nvGraphicFramePr>
          <p:cNvPr id="4" name="Object 44" hidden="1"/>
          <p:cNvGraphicFramePr>
            <a:graphicFrameLocks noChangeAspect="1"/>
          </p:cNvGraphicFramePr>
          <p:nvPr userDrawn="1">
            <p:custDataLst>
              <p:tags r:id="rId2"/>
            </p:custDataLst>
          </p:nvPr>
        </p:nvGraphicFramePr>
        <p:xfrm>
          <a:off x="2119" y="2125"/>
          <a:ext cx="2116" cy="2116"/>
        </p:xfrm>
        <a:graphic>
          <a:graphicData uri="http://schemas.openxmlformats.org/presentationml/2006/ole">
            <mc:AlternateContent xmlns:mc="http://schemas.openxmlformats.org/markup-compatibility/2006">
              <mc:Choice xmlns:v="urn:schemas-microsoft-com:vml" Requires="v">
                <p:oleObj spid="_x0000_s1405691" name="think-cell Slide" r:id="rId3" imgW="9525" imgH="9525" progId="">
                  <p:embed/>
                </p:oleObj>
              </mc:Choice>
              <mc:Fallback>
                <p:oleObj name="think-cell Slide" r:id="rId3" imgW="9525" imgH="9525" progId="">
                  <p:embed/>
                  <p:pic>
                    <p:nvPicPr>
                      <p:cNvPr id="0" name="Picture 16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 y="2125"/>
                        <a:ext cx="2116" cy="21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 hidden="1"/>
          <p:cNvSpPr/>
          <p:nvPr userDrawn="1">
            <p:custDataLst>
              <p:tags r:id="rId5"/>
            </p:custDataLst>
          </p:nvPr>
        </p:nvSpPr>
        <p:spPr bwMode="auto">
          <a:xfrm>
            <a:off x="0" y="0"/>
            <a:ext cx="211680" cy="211675"/>
          </a:xfrm>
          <a:prstGeom prst="rect">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none" lIns="0" tIns="0" rIns="0" bIns="0" numCol="1" rtlCol="0" anchor="ctr" anchorCtr="0" compatLnSpc="1">
            <a:noAutofit/>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2260" b="0" i="0" u="none" strike="noStrike" cap="none" normalizeH="0" baseline="0" dirty="0">
              <a:ln>
                <a:noFill/>
              </a:ln>
              <a:solidFill>
                <a:schemeClr val="tx1"/>
              </a:solidFill>
              <a:effectLst/>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93" name="矩形 192"/>
          <p:cNvSpPr/>
          <p:nvPr userDrawn="1"/>
        </p:nvSpPr>
        <p:spPr>
          <a:xfrm>
            <a:off x="0" y="241244"/>
            <a:ext cx="171472" cy="5713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2320" tIns="51160" rIns="102320" bIns="51160" anchor="ctr"/>
          <a:lstStyle/>
          <a:p>
            <a:pPr algn="ctr" fontAlgn="auto">
              <a:spcBef>
                <a:spcPts val="0"/>
              </a:spcBef>
              <a:spcAft>
                <a:spcPts val="0"/>
              </a:spcAft>
              <a:defRPr/>
            </a:pPr>
            <a:endParaRPr lang="zh-CN" altLang="en-US" sz="1735" dirty="0">
              <a:latin typeface="微软雅黑" panose="020B0503020204020204" charset="-122"/>
              <a:ea typeface="微软雅黑" panose="020B0503020204020204" charset="-122"/>
              <a:cs typeface="微软雅黑" panose="020B0503020204020204" charset="-122"/>
            </a:endParaRPr>
          </a:p>
        </p:txBody>
      </p:sp>
      <p:sp>
        <p:nvSpPr>
          <p:cNvPr id="6" name="Title 1"/>
          <p:cNvSpPr>
            <a:spLocks noGrp="1"/>
          </p:cNvSpPr>
          <p:nvPr>
            <p:ph type="title"/>
          </p:nvPr>
        </p:nvSpPr>
        <p:spPr>
          <a:xfrm>
            <a:off x="251249" y="179283"/>
            <a:ext cx="11688233" cy="695960"/>
          </a:xfrm>
          <a:prstGeom prst="rect">
            <a:avLst/>
          </a:prstGeom>
        </p:spPr>
        <p:txBody>
          <a:bodyPr anchor="ctr" anchorCtr="0"/>
          <a:lstStyle>
            <a:lvl1pPr algn="l">
              <a:lnSpc>
                <a:spcPct val="100000"/>
              </a:lnSpc>
              <a:spcAft>
                <a:spcPts val="6000"/>
              </a:spcAft>
              <a:defRPr lang="en-US" altLang="en-US" sz="3200" b="1" kern="1200" noProof="0" dirty="0">
                <a:solidFill>
                  <a:srgbClr val="0070C0"/>
                </a:solidFill>
                <a:latin typeface="微软雅黑" panose="020B0503020204020204" charset="-122"/>
                <a:ea typeface="微软雅黑" panose="020B0503020204020204" charset="-122"/>
                <a:cs typeface="微软雅黑" panose="020B0503020204020204" charset="-122"/>
              </a:defRPr>
            </a:lvl1pPr>
          </a:lstStyle>
          <a:p>
            <a:r>
              <a:rPr lang="en-US" altLang="zh-CN" dirty="0" smtClean="0"/>
              <a:t>Click to edit Master title style</a:t>
            </a:r>
            <a:endParaRPr lang="en-US" dirty="0"/>
          </a:p>
        </p:txBody>
      </p:sp>
      <p:pic>
        <p:nvPicPr>
          <p:cNvPr id="5" name="Picture 2" descr="内容页-01.png"/>
          <p:cNvPicPr>
            <a:picLocks noChangeAspect="1" noChangeArrowheads="1"/>
          </p:cNvPicPr>
          <p:nvPr userDrawn="1"/>
        </p:nvPicPr>
        <p:blipFill>
          <a:blip r:embed="rId6" cstate="print"/>
          <a:srcRect/>
          <a:stretch>
            <a:fillRect/>
          </a:stretch>
        </p:blipFill>
        <p:spPr bwMode="auto">
          <a:xfrm>
            <a:off x="10809818" y="6385985"/>
            <a:ext cx="1071033" cy="427567"/>
          </a:xfrm>
          <a:prstGeom prst="rect">
            <a:avLst/>
          </a:prstGeom>
          <a:noFill/>
          <a:ln w="9525">
            <a:noFill/>
            <a:miter lim="800000"/>
            <a:headEnd/>
            <a:tailEnd/>
          </a:ln>
        </p:spPr>
      </p:pic>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Number"/>
          <p:cNvSpPr txBox="1">
            <a:spLocks noGrp="1"/>
          </p:cNvSpPr>
          <p:nvPr>
            <p:ph type="sldNum" sz="quarter" idx="2"/>
          </p:nvPr>
        </p:nvSpPr>
        <p:spPr>
          <a:xfrm>
            <a:off x="5892800" y="6172200"/>
            <a:ext cx="2844800" cy="368301"/>
          </a:xfrm>
          <a:prstGeom prst="rect">
            <a:avLst/>
          </a:prstGeom>
          <a:ln w="12700">
            <a:miter lim="400000"/>
          </a:ln>
        </p:spPr>
        <p:txBody>
          <a:bodyPr lIns="45719" rIns="45719" anchor="ctr"/>
          <a:lstStyle>
            <a:lvl1pPr algn="r">
              <a:defRPr sz="1200">
                <a:latin typeface="宋体" panose="02010600030101010101" pitchFamily="2" charset="-122"/>
                <a:ea typeface="宋体" panose="02010600030101010101" pitchFamily="2" charset="-122"/>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1200" advClick="0" advTm="2000">
        <p:wipe/>
      </p:transition>
    </mc:Choice>
    <mc:Fallback>
      <p:transition spd="slow" advClick="0" advTm="2000">
        <p:wipe/>
      </p:transition>
    </mc:Fallback>
  </mc:AlternateContent>
  <p:txStyles>
    <p:titleStyle>
      <a:lvl1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1pPr>
      <a:lvl2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2pPr>
      <a:lvl3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3pPr>
      <a:lvl4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4pPr>
      <a:lvl5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5pPr>
      <a:lvl6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6pPr>
      <a:lvl7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7pPr>
      <a:lvl8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8pPr>
      <a:lvl9pPr marL="0" marR="0" indent="0" algn="l" defTabSz="914400" latinLnBrk="0">
        <a:lnSpc>
          <a:spcPct val="90000"/>
        </a:lnSpc>
        <a:spcBef>
          <a:spcPts val="0"/>
        </a:spcBef>
        <a:spcAft>
          <a:spcPts val="0"/>
        </a:spcAft>
        <a:buClrTx/>
        <a:buSzTx/>
        <a:buFontTx/>
        <a:buNone/>
        <a:defRPr sz="4400" b="0" i="0" u="none" strike="noStrike" cap="none" spc="0" baseline="0">
          <a:solidFill>
            <a:srgbClr val="000000"/>
          </a:solidFill>
          <a:uFillTx/>
          <a:latin typeface="+mn-lt"/>
          <a:ea typeface="+mn-ea"/>
          <a:cs typeface="+mn-cs"/>
          <a:sym typeface="Arial" panose="020B0604020202020204"/>
        </a:defRPr>
      </a:lvl9pPr>
    </p:titleStyle>
    <p:bodyStyle>
      <a:lvl1pPr marL="228600" marR="0" indent="-228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1pPr>
      <a:lvl2pPr marL="723900" marR="0" indent="-2667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2pPr>
      <a:lvl3pPr marL="1234440" marR="0" indent="-32004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3pPr>
      <a:lvl4pPr marL="17272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4pPr>
      <a:lvl5pPr marL="21844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5pPr>
      <a:lvl6pPr marL="26416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6pPr>
      <a:lvl7pPr marL="30988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7pPr>
      <a:lvl8pPr marL="35560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8pPr>
      <a:lvl9pPr marL="4013200" marR="0" indent="-355600" algn="l" defTabSz="914400" latinLnBrk="0">
        <a:lnSpc>
          <a:spcPct val="90000"/>
        </a:lnSpc>
        <a:spcBef>
          <a:spcPts val="1000"/>
        </a:spcBef>
        <a:spcAft>
          <a:spcPts val="0"/>
        </a:spcAft>
        <a:buClrTx/>
        <a:buSzPct val="100000"/>
        <a:buFontTx/>
        <a:buChar char="•"/>
        <a:defRPr sz="2800" b="0" i="0" u="none" strike="noStrike" cap="none" spc="0" baseline="0">
          <a:solidFill>
            <a:srgbClr val="000000"/>
          </a:solidFill>
          <a:uFillTx/>
          <a:latin typeface="+mn-lt"/>
          <a:ea typeface="+mn-ea"/>
          <a:cs typeface="+mn-cs"/>
          <a:sym typeface="Arial" panose="020B0604020202020204"/>
        </a:defRPr>
      </a:lvl9pPr>
    </p:bodyStyle>
    <p:otherStyle>
      <a:lvl1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1pPr>
      <a:lvl2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2pPr>
      <a:lvl3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3pPr>
      <a:lvl4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4pPr>
      <a:lvl5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5pPr>
      <a:lvl6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6pPr>
      <a:lvl7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7pPr>
      <a:lvl8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8pPr>
      <a:lvl9pPr marL="0" marR="0" indent="0" algn="r" defTabSz="45720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vmlDrawing" Target="../drawings/vmlDrawing3.vml"/><Relationship Id="rId4" Type="http://schemas.openxmlformats.org/officeDocument/2006/relationships/slideLayout" Target="../slideLayouts/slideLayout9.xml"/><Relationship Id="rId3" Type="http://schemas.openxmlformats.org/officeDocument/2006/relationships/tags" Target="../tags/tag9.xml"/><Relationship Id="rId2" Type="http://schemas.openxmlformats.org/officeDocument/2006/relationships/image" Target="../media/image11.wmf"/><Relationship Id="rId1" Type="http://schemas.openxmlformats.org/officeDocument/2006/relationships/package" Target="../embeddings/Workbook1.xlsx"/></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vmlDrawing" Target="../drawings/vmlDrawing4.vml"/><Relationship Id="rId7" Type="http://schemas.openxmlformats.org/officeDocument/2006/relationships/slideLayout" Target="../slideLayouts/slideLayout9.xml"/><Relationship Id="rId6" Type="http://schemas.openxmlformats.org/officeDocument/2006/relationships/tags" Target="../tags/tag11.xml"/><Relationship Id="rId5" Type="http://schemas.openxmlformats.org/officeDocument/2006/relationships/image" Target="../media/image14.png"/><Relationship Id="rId4" Type="http://schemas.openxmlformats.org/officeDocument/2006/relationships/image" Target="../media/image13.wmf"/><Relationship Id="rId3" Type="http://schemas.openxmlformats.org/officeDocument/2006/relationships/package" Target="../embeddings/Presentation1.pptx"/><Relationship Id="rId2" Type="http://schemas.openxmlformats.org/officeDocument/2006/relationships/image" Target="../media/image12.wmf"/><Relationship Id="rId1" Type="http://schemas.openxmlformats.org/officeDocument/2006/relationships/package" Target="../embeddings/Workbook2.xlsx"/></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vmlDrawing" Target="../drawings/vmlDrawing5.vml"/><Relationship Id="rId5" Type="http://schemas.openxmlformats.org/officeDocument/2006/relationships/slideLayout" Target="../slideLayouts/slideLayout9.xml"/><Relationship Id="rId4" Type="http://schemas.openxmlformats.org/officeDocument/2006/relationships/tags" Target="../tags/tag12.xml"/><Relationship Id="rId3" Type="http://schemas.openxmlformats.org/officeDocument/2006/relationships/image" Target="../media/image16.wmf"/><Relationship Id="rId2" Type="http://schemas.openxmlformats.org/officeDocument/2006/relationships/oleObject" Target="../embeddings/oleObject3.bin"/><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11268" name="Line 29"/>
          <p:cNvSpPr/>
          <p:nvPr/>
        </p:nvSpPr>
        <p:spPr>
          <a:xfrm>
            <a:off x="527050" y="2717800"/>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sp>
        <p:nvSpPr>
          <p:cNvPr id="11269" name="Line 32"/>
          <p:cNvSpPr/>
          <p:nvPr/>
        </p:nvSpPr>
        <p:spPr>
          <a:xfrm>
            <a:off x="527050" y="3776663"/>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grpSp>
        <p:nvGrpSpPr>
          <p:cNvPr id="11272" name="组合 5"/>
          <p:cNvGrpSpPr/>
          <p:nvPr/>
        </p:nvGrpSpPr>
        <p:grpSpPr>
          <a:xfrm>
            <a:off x="5235575" y="413385"/>
            <a:ext cx="5790565" cy="506730"/>
            <a:chOff x="3925888" y="915565"/>
            <a:chExt cx="3902310" cy="770458"/>
          </a:xfrm>
        </p:grpSpPr>
        <p:sp>
          <p:nvSpPr>
            <p:cNvPr id="11274" name="Text Box 24"/>
            <p:cNvSpPr txBox="1"/>
            <p:nvPr/>
          </p:nvSpPr>
          <p:spPr>
            <a:xfrm>
              <a:off x="3925888" y="915565"/>
              <a:ext cx="412954" cy="770458"/>
            </a:xfrm>
            <a:prstGeom prst="rect">
              <a:avLst/>
            </a:prstGeom>
            <a:solidFill>
              <a:srgbClr val="4F81BD"/>
            </a:solidFill>
            <a:ln w="9525">
              <a:noFill/>
            </a:ln>
          </p:spPr>
          <p:txBody>
            <a:bodyPr wrap="square" anchor="t" anchorCtr="0">
              <a:spAutoFit/>
            </a:bodyPr>
            <a:lstStyle/>
            <a:p>
              <a:r>
                <a:rPr lang="zh-CN" altLang="zh-CN" sz="2700" b="1" dirty="0">
                  <a:solidFill>
                    <a:schemeClr val="bg1"/>
                  </a:solidFill>
                  <a:latin typeface="微软雅黑" panose="020B0503020204020204" charset="-122"/>
                  <a:ea typeface="微软雅黑" panose="020B0503020204020204" charset="-122"/>
                  <a:cs typeface="宋体" panose="02010600030101010101" pitchFamily="2" charset="-122"/>
                </a:rPr>
                <a:t>01</a:t>
              </a:r>
              <a:endParaRPr lang="zh-CN" altLang="zh-CN" sz="27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sp>
          <p:nvSpPr>
            <p:cNvPr id="11275" name="TextBox 35"/>
            <p:cNvSpPr txBox="1"/>
            <p:nvPr/>
          </p:nvSpPr>
          <p:spPr>
            <a:xfrm>
              <a:off x="4443648" y="915565"/>
              <a:ext cx="3384550" cy="559982"/>
            </a:xfrm>
            <a:prstGeom prst="rect">
              <a:avLst/>
            </a:prstGeom>
            <a:noFill/>
            <a:ln w="9525">
              <a:noFill/>
            </a:ln>
          </p:spPr>
          <p:txBody>
            <a:bodyPr anchor="t" anchorCtr="0">
              <a:spAutoFit/>
            </a:bodyPr>
            <a:lstStyle/>
            <a:p>
              <a:pPr algn="l" hangingPunct="0"/>
              <a:r>
                <a:rPr lang="zh-CN" altLang="en-US" b="1" dirty="0">
                  <a:solidFill>
                    <a:srgbClr val="C1BFBF"/>
                  </a:solidFill>
                  <a:latin typeface="微软雅黑" panose="020B0503020204020204" charset="-122"/>
                  <a:ea typeface="微软雅黑" panose="020B0503020204020204" charset="-122"/>
                </a:rPr>
                <a:t>前期项目回顾(可选，</a:t>
              </a:r>
              <a:r>
                <a:rPr lang="zh-CN" altLang="en-US" b="1" dirty="0">
                  <a:solidFill>
                    <a:srgbClr val="C1BFBF"/>
                  </a:solidFill>
                  <a:latin typeface="微软雅黑" panose="020B0503020204020204" charset="-122"/>
                  <a:ea typeface="微软雅黑" panose="020B0503020204020204" charset="-122"/>
                  <a:sym typeface="+mn-ea"/>
                </a:rPr>
                <a:t>延续性</a:t>
              </a:r>
              <a:r>
                <a:rPr lang="zh-CN" altLang="en-US" b="1" dirty="0">
                  <a:solidFill>
                    <a:srgbClr val="C1BFBF"/>
                  </a:solidFill>
                  <a:latin typeface="微软雅黑" panose="020B0503020204020204" charset="-122"/>
                  <a:ea typeface="微软雅黑" panose="020B0503020204020204" charset="-122"/>
                </a:rPr>
                <a:t>项目必选)</a:t>
              </a:r>
              <a:endParaRPr lang="zh-CN" altLang="en-US" b="1" dirty="0">
                <a:solidFill>
                  <a:srgbClr val="C1BFBF"/>
                </a:solidFill>
                <a:latin typeface="微软雅黑" panose="020B0503020204020204" charset="-122"/>
                <a:ea typeface="微软雅黑" panose="020B0503020204020204" charset="-122"/>
              </a:endParaRPr>
            </a:p>
          </p:txBody>
        </p:sp>
      </p:grpSp>
      <p:grpSp>
        <p:nvGrpSpPr>
          <p:cNvPr id="11276" name="组合 1"/>
          <p:cNvGrpSpPr/>
          <p:nvPr/>
        </p:nvGrpSpPr>
        <p:grpSpPr>
          <a:xfrm>
            <a:off x="5235575" y="1244283"/>
            <a:ext cx="5294313" cy="508000"/>
            <a:chOff x="3925888" y="1717253"/>
            <a:chExt cx="3959225" cy="758921"/>
          </a:xfrm>
        </p:grpSpPr>
        <p:sp>
          <p:nvSpPr>
            <p:cNvPr id="11277" name="TextBox 40"/>
            <p:cNvSpPr txBox="1"/>
            <p:nvPr/>
          </p:nvSpPr>
          <p:spPr>
            <a:xfrm>
              <a:off x="4500563" y="1739478"/>
              <a:ext cx="3384550" cy="550218"/>
            </a:xfrm>
            <a:prstGeom prst="rect">
              <a:avLst/>
            </a:prstGeom>
            <a:noFill/>
            <a:ln w="9525">
              <a:noFill/>
            </a:ln>
          </p:spPr>
          <p:txBody>
            <a:bodyPr anchor="t" anchorCtr="0">
              <a:spAutoFit/>
            </a:bodyPr>
            <a:lstStyle/>
            <a:p>
              <a:pPr algn="l" hangingPunct="0"/>
              <a:r>
                <a:rPr lang="zh-CN" altLang="en-US" b="1" dirty="0">
                  <a:solidFill>
                    <a:srgbClr val="4F81BD"/>
                  </a:solidFill>
                  <a:latin typeface="微软雅黑" panose="020B0503020204020204" charset="-122"/>
                  <a:ea typeface="微软雅黑" panose="020B0503020204020204" charset="-122"/>
                  <a:cs typeface="微软雅黑" panose="020B0503020204020204" charset="-122"/>
                </a:rPr>
                <a:t>项目范围</a:t>
              </a:r>
              <a:endParaRPr lang="zh-CN" altLang="en-US" b="1" dirty="0">
                <a:solidFill>
                  <a:srgbClr val="4F81BD"/>
                </a:solidFill>
                <a:latin typeface="微软雅黑" panose="020B0503020204020204" charset="-122"/>
                <a:ea typeface="微软雅黑" panose="020B0503020204020204" charset="-122"/>
                <a:cs typeface="微软雅黑" panose="020B0503020204020204" charset="-122"/>
              </a:endParaRPr>
            </a:p>
          </p:txBody>
        </p:sp>
        <p:sp>
          <p:nvSpPr>
            <p:cNvPr id="11278" name="矩形 43"/>
            <p:cNvSpPr/>
            <p:nvPr/>
          </p:nvSpPr>
          <p:spPr>
            <a:xfrm>
              <a:off x="3925888" y="1736303"/>
              <a:ext cx="431800" cy="219291"/>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79" name="Text Box 24"/>
            <p:cNvSpPr txBox="1"/>
            <p:nvPr/>
          </p:nvSpPr>
          <p:spPr>
            <a:xfrm>
              <a:off x="3925888" y="1717253"/>
              <a:ext cx="458299" cy="75892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02</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80" name="组合 3"/>
          <p:cNvGrpSpPr/>
          <p:nvPr/>
        </p:nvGrpSpPr>
        <p:grpSpPr>
          <a:xfrm>
            <a:off x="5235575" y="2090103"/>
            <a:ext cx="5294312" cy="508000"/>
            <a:chOff x="3925143" y="3251894"/>
            <a:chExt cx="3959225" cy="759034"/>
          </a:xfrm>
        </p:grpSpPr>
        <p:sp>
          <p:nvSpPr>
            <p:cNvPr id="11281" name="TextBox 40"/>
            <p:cNvSpPr txBox="1"/>
            <p:nvPr/>
          </p:nvSpPr>
          <p:spPr>
            <a:xfrm>
              <a:off x="4499818" y="3274118"/>
              <a:ext cx="3384550" cy="550300"/>
            </a:xfrm>
            <a:prstGeom prst="rect">
              <a:avLst/>
            </a:prstGeom>
            <a:noFill/>
            <a:ln w="9525">
              <a:noFill/>
            </a:ln>
          </p:spPr>
          <p:txBody>
            <a:bodyPr anchor="t" anchorCtr="0">
              <a:spAutoFit/>
            </a:bodyPr>
            <a:lstStyle/>
            <a:p>
              <a:pPr hangingPunct="0"/>
              <a:r>
                <a:rPr lang="zh-CN" altLang="en-US" b="1" dirty="0">
                  <a:solidFill>
                    <a:srgbClr val="C1BFBF"/>
                  </a:solidFill>
                  <a:latin typeface="微软雅黑" panose="020B0503020204020204" charset="-122"/>
                  <a:ea typeface="微软雅黑" panose="020B0503020204020204" charset="-122"/>
                </a:rPr>
                <a:t>项目解决方案</a:t>
              </a:r>
              <a:endParaRPr lang="zh-CN" altLang="en-US" b="1" dirty="0">
                <a:solidFill>
                  <a:srgbClr val="C1BFBF"/>
                </a:solidFill>
                <a:latin typeface="微软雅黑" panose="020B0503020204020204" charset="-122"/>
                <a:ea typeface="微软雅黑" panose="020B0503020204020204" charset="-122"/>
              </a:endParaRPr>
            </a:p>
          </p:txBody>
        </p:sp>
        <p:sp>
          <p:nvSpPr>
            <p:cNvPr id="11282"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83" name="Text Box 24"/>
            <p:cNvSpPr txBox="1"/>
            <p:nvPr/>
          </p:nvSpPr>
          <p:spPr>
            <a:xfrm>
              <a:off x="3925143" y="3251894"/>
              <a:ext cx="458299" cy="759034"/>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03</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88" name="组合 3"/>
          <p:cNvGrpSpPr/>
          <p:nvPr/>
        </p:nvGrpSpPr>
        <p:grpSpPr>
          <a:xfrm>
            <a:off x="5236210" y="2935288"/>
            <a:ext cx="5294313" cy="506730"/>
            <a:chOff x="3925143" y="3251894"/>
            <a:chExt cx="3959225" cy="759511"/>
          </a:xfrm>
        </p:grpSpPr>
        <p:sp>
          <p:nvSpPr>
            <p:cNvPr id="11289"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sym typeface="宋体" panose="02010600030101010101" pitchFamily="2" charset="-122"/>
                </a:rPr>
                <a:t>资源评估</a:t>
              </a:r>
              <a:endParaRPr lang="zh-CN" altLang="en-US" b="1">
                <a:solidFill>
                  <a:srgbClr val="C1BFBF"/>
                </a:solidFill>
                <a:latin typeface="微软雅黑" panose="020B0503020204020204" charset="-122"/>
                <a:ea typeface="微软雅黑" panose="020B0503020204020204" charset="-122"/>
                <a:sym typeface="宋体" panose="02010600030101010101" pitchFamily="2" charset="-122"/>
              </a:endParaRPr>
            </a:p>
          </p:txBody>
        </p:sp>
        <p:sp>
          <p:nvSpPr>
            <p:cNvPr id="11290"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91"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04</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92" name="组合 3"/>
          <p:cNvGrpSpPr/>
          <p:nvPr/>
        </p:nvGrpSpPr>
        <p:grpSpPr>
          <a:xfrm>
            <a:off x="5235575" y="3780473"/>
            <a:ext cx="5294313" cy="506730"/>
            <a:chOff x="3925143" y="3251894"/>
            <a:chExt cx="3959225" cy="759511"/>
          </a:xfrm>
        </p:grpSpPr>
        <p:sp>
          <p:nvSpPr>
            <p:cNvPr id="11293" name="TextBox 40"/>
            <p:cNvSpPr txBox="1"/>
            <p:nvPr/>
          </p:nvSpPr>
          <p:spPr>
            <a:xfrm>
              <a:off x="4499818" y="3274118"/>
              <a:ext cx="3384550" cy="551679"/>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rPr>
                <a:t>实施计划</a:t>
              </a:r>
              <a:endParaRPr lang="zh-CN" altLang="en-US" b="1">
                <a:solidFill>
                  <a:srgbClr val="C1BFBF"/>
                </a:solidFill>
                <a:latin typeface="微软雅黑" panose="020B0503020204020204" charset="-122"/>
                <a:ea typeface="微软雅黑" panose="020B0503020204020204" charset="-122"/>
              </a:endParaRPr>
            </a:p>
          </p:txBody>
        </p:sp>
        <p:sp>
          <p:nvSpPr>
            <p:cNvPr id="11294"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95"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05</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2" name="组合 3"/>
          <p:cNvGrpSpPr/>
          <p:nvPr/>
        </p:nvGrpSpPr>
        <p:grpSpPr>
          <a:xfrm>
            <a:off x="5235575" y="5469573"/>
            <a:ext cx="5294313" cy="506730"/>
            <a:chOff x="3925143" y="3251894"/>
            <a:chExt cx="3959225" cy="759511"/>
          </a:xfrm>
        </p:grpSpPr>
        <p:sp>
          <p:nvSpPr>
            <p:cNvPr id="3"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cs typeface="微软雅黑" panose="020B0503020204020204" charset="-122"/>
                </a:rPr>
                <a:t>外采产品、</a:t>
              </a:r>
              <a:r>
                <a:rPr lang="en-US" altLang="zh-CN" b="1">
                  <a:solidFill>
                    <a:srgbClr val="C1BFBF"/>
                  </a:solidFill>
                  <a:latin typeface="微软雅黑" panose="020B0503020204020204" charset="-122"/>
                  <a:ea typeface="微软雅黑" panose="020B0503020204020204" charset="-122"/>
                  <a:cs typeface="微软雅黑" panose="020B0503020204020204" charset="-122"/>
                </a:rPr>
                <a:t>lisence</a:t>
              </a:r>
              <a:r>
                <a:rPr lang="zh-CN" altLang="en-US" b="1">
                  <a:solidFill>
                    <a:srgbClr val="C1BFBF"/>
                  </a:solidFill>
                  <a:latin typeface="微软雅黑" panose="020B0503020204020204" charset="-122"/>
                  <a:ea typeface="微软雅黑" panose="020B0503020204020204" charset="-122"/>
                  <a:cs typeface="微软雅黑" panose="020B0503020204020204" charset="-122"/>
                </a:rPr>
                <a:t>评估（可选）</a:t>
              </a:r>
              <a:endParaRPr lang="zh-CN" altLang="en-US" b="1">
                <a:solidFill>
                  <a:srgbClr val="C1BFBF"/>
                </a:solidFill>
                <a:latin typeface="微软雅黑" panose="020B0503020204020204" charset="-122"/>
                <a:ea typeface="微软雅黑" panose="020B0503020204020204" charset="-122"/>
                <a:cs typeface="微软雅黑" panose="020B0503020204020204" charset="-122"/>
              </a:endParaRPr>
            </a:p>
          </p:txBody>
        </p:sp>
        <p:sp>
          <p:nvSpPr>
            <p:cNvPr id="4"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6"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07</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7" name="组合 3"/>
          <p:cNvGrpSpPr/>
          <p:nvPr/>
        </p:nvGrpSpPr>
        <p:grpSpPr>
          <a:xfrm>
            <a:off x="5235575" y="4625023"/>
            <a:ext cx="5294313" cy="506730"/>
            <a:chOff x="3925143" y="3251894"/>
            <a:chExt cx="3959225" cy="759511"/>
          </a:xfrm>
        </p:grpSpPr>
        <p:sp>
          <p:nvSpPr>
            <p:cNvPr id="8"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rPr>
                <a:t>项目风险及应对（可选）</a:t>
              </a:r>
              <a:endParaRPr lang="zh-CN" altLang="en-US" b="1">
                <a:solidFill>
                  <a:srgbClr val="C1BFBF"/>
                </a:solidFill>
                <a:latin typeface="微软雅黑" panose="020B0503020204020204" charset="-122"/>
                <a:ea typeface="微软雅黑" panose="020B0503020204020204" charset="-122"/>
              </a:endParaRPr>
            </a:p>
          </p:txBody>
        </p:sp>
        <p:sp>
          <p:nvSpPr>
            <p:cNvPr id="9"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0"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06</a:t>
              </a:r>
              <a:endParaRPr lang="en-US" altLang="zh-CN" sz="2700" b="1" dirty="0">
                <a:solidFill>
                  <a:schemeClr val="bg1"/>
                </a:solidFill>
                <a:latin typeface="微软雅黑" panose="020B0503020204020204" charset="-122"/>
                <a:ea typeface="微软雅黑" panose="020B0503020204020204" charset="-122"/>
              </a:endParaRPr>
            </a:p>
          </p:txBody>
        </p:sp>
      </p:grpSp>
      <p:sp>
        <p:nvSpPr>
          <p:cNvPr id="17" name="Rectangle 3"/>
          <p:cNvSpPr/>
          <p:nvPr/>
        </p:nvSpPr>
        <p:spPr>
          <a:xfrm>
            <a:off x="0" y="-10160"/>
            <a:ext cx="3983038" cy="6858000"/>
          </a:xfrm>
          <a:prstGeom prst="rect">
            <a:avLst/>
          </a:prstGeom>
          <a:solidFill>
            <a:srgbClr val="376092"/>
          </a:solidFill>
          <a:ln w="9525">
            <a:noFill/>
          </a:ln>
        </p:spPr>
        <p:txBody>
          <a:bodyPr wrap="none" lIns="121917" tIns="60958" rIns="121917" bIns="60958" anchor="ctr" anchorCtr="0"/>
          <a:lstStyle/>
          <a:p>
            <a:endParaRPr lang="zh-CN" altLang="en-US">
              <a:latin typeface="微软雅黑" panose="020B0503020204020204" charset="-122"/>
              <a:ea typeface="微软雅黑" panose="020B0503020204020204" charset="-122"/>
            </a:endParaRPr>
          </a:p>
        </p:txBody>
      </p:sp>
      <p:sp>
        <p:nvSpPr>
          <p:cNvPr id="18" name="Line 29"/>
          <p:cNvSpPr/>
          <p:nvPr/>
        </p:nvSpPr>
        <p:spPr>
          <a:xfrm>
            <a:off x="527050" y="2707640"/>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sp>
        <p:nvSpPr>
          <p:cNvPr id="19" name="TextBox 32"/>
          <p:cNvSpPr txBox="1"/>
          <p:nvPr/>
        </p:nvSpPr>
        <p:spPr>
          <a:xfrm>
            <a:off x="527050" y="2707640"/>
            <a:ext cx="1682750" cy="698500"/>
          </a:xfrm>
          <a:prstGeom prst="rect">
            <a:avLst/>
          </a:prstGeom>
          <a:noFill/>
          <a:ln w="9525">
            <a:noFill/>
          </a:ln>
        </p:spPr>
        <p:txBody>
          <a:bodyPr wrap="none" lIns="121917" tIns="60958" rIns="121917" bIns="60958" anchor="t" anchorCtr="0">
            <a:spAutoFit/>
          </a:bodyPr>
          <a:lstStyle/>
          <a:p>
            <a:r>
              <a:rPr lang="zh-CN" altLang="en-US" sz="3700" b="1" dirty="0">
                <a:solidFill>
                  <a:schemeClr val="bg1"/>
                </a:solidFill>
                <a:latin typeface="微软雅黑" panose="020B0503020204020204" charset="-122"/>
                <a:ea typeface="微软雅黑" panose="020B0503020204020204" charset="-122"/>
                <a:cs typeface="宋体" panose="02010600030101010101" pitchFamily="2" charset="-122"/>
              </a:rPr>
              <a:t>目录页</a:t>
            </a:r>
            <a:endParaRPr lang="zh-CN" altLang="en-US" sz="37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sp>
        <p:nvSpPr>
          <p:cNvPr id="20" name="TextBox 33"/>
          <p:cNvSpPr txBox="1"/>
          <p:nvPr/>
        </p:nvSpPr>
        <p:spPr>
          <a:xfrm rot="21560070">
            <a:off x="528638" y="3299778"/>
            <a:ext cx="2990850" cy="493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indent="0" algn="l" defTabSz="457200" rtl="0" eaLnBrk="1" fontAlgn="auto" latinLnBrk="0" hangingPunct="1">
              <a:lnSpc>
                <a:spcPct val="100000"/>
              </a:lnSpc>
              <a:spcBef>
                <a:spcPts val="0"/>
              </a:spcBef>
              <a:spcAft>
                <a:spcPts val="0"/>
              </a:spcAft>
              <a:buClrTx/>
              <a:buSzTx/>
              <a:buFontTx/>
              <a:buNone/>
              <a:defRPr/>
            </a:pPr>
            <a:r>
              <a:rPr kumimoji="0" lang="en-US" altLang="zh-CN" sz="1900" b="1" i="0" u="none" strike="noStrike" kern="0" cap="none" spc="0" normalizeH="0" baseline="0" noProof="1">
                <a:ln>
                  <a:noFill/>
                </a:ln>
                <a:solidFill>
                  <a:schemeClr val="bg1"/>
                </a:solidFill>
                <a:effectLst/>
                <a:uFillTx/>
                <a:latin typeface="微软雅黑" panose="020B0503020204020204" charset="-122"/>
                <a:ea typeface="微软雅黑" panose="020B0503020204020204" charset="-122"/>
                <a:cs typeface="+mn-cs"/>
              </a:rPr>
              <a:t>CONTENTS   PAGE </a:t>
            </a:r>
            <a:endParaRPr kumimoji="0" lang="en-US" altLang="zh-CN" sz="1900" b="1" i="0" u="none" strike="noStrike" kern="0" cap="none" spc="0" normalizeH="0" baseline="0" noProof="1">
              <a:ln>
                <a:noFill/>
              </a:ln>
              <a:solidFill>
                <a:schemeClr val="bg1"/>
              </a:solidFill>
              <a:effectLst/>
              <a:uFillTx/>
              <a:latin typeface="微软雅黑" panose="020B0503020204020204" charset="-122"/>
              <a:ea typeface="微软雅黑" panose="020B0503020204020204" charset="-122"/>
              <a:cs typeface="+mn-cs"/>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40" name="矩形 15"/>
          <p:cNvSpPr>
            <a:spLocks noChangeArrowheads="1"/>
          </p:cNvSpPr>
          <p:nvPr/>
        </p:nvSpPr>
        <p:spPr bwMode="auto">
          <a:xfrm>
            <a:off x="0" y="-27305"/>
            <a:ext cx="12190095" cy="849630"/>
          </a:xfrm>
          <a:prstGeom prst="rect">
            <a:avLst/>
          </a:prstGeom>
          <a:gradFill rotWithShape="1">
            <a:gsLst>
              <a:gs pos="0">
                <a:srgbClr val="003F77"/>
              </a:gs>
              <a:gs pos="50000">
                <a:srgbClr val="005FAD"/>
              </a:gs>
              <a:gs pos="100000">
                <a:srgbClr val="0072CE"/>
              </a:gs>
            </a:gsLst>
            <a:lin ang="0" scaled="1"/>
          </a:gradFill>
          <a:ln w="9525" algn="ctr">
            <a:noFill/>
            <a:round/>
          </a:ln>
        </p:spPr>
        <p:txBody>
          <a:bodyPr lIns="0" tIns="0" rIns="0" bIns="0"/>
          <a:p>
            <a:pPr defTabSz="1219200">
              <a:defRPr/>
            </a:pPr>
            <a:endParaRPr lang="zh-CN" altLang="en-US" sz="1000" dirty="0">
              <a:solidFill>
                <a:srgbClr val="404040"/>
              </a:solidFill>
              <a:latin typeface="微软雅黑" panose="020B0503020204020204" charset="-122"/>
              <a:ea typeface="微软雅黑" panose="020B0503020204020204" charset="-122"/>
            </a:endParaRPr>
          </a:p>
        </p:txBody>
      </p:sp>
      <p:sp>
        <p:nvSpPr>
          <p:cNvPr id="2052" name="矩形 6"/>
          <p:cNvSpPr>
            <a:spLocks noChangeArrowheads="1"/>
          </p:cNvSpPr>
          <p:nvPr/>
        </p:nvSpPr>
        <p:spPr bwMode="auto">
          <a:xfrm>
            <a:off x="182033" y="59056"/>
            <a:ext cx="12084051" cy="612775"/>
          </a:xfrm>
          <a:prstGeom prst="rect">
            <a:avLst/>
          </a:prstGeom>
          <a:noFill/>
          <a:ln w="9525">
            <a:noFill/>
            <a:miter lim="800000"/>
          </a:ln>
        </p:spPr>
        <p:txBody>
          <a:bodyPr lIns="121917" tIns="60958" rIns="121917" bIns="60958">
            <a:spAutoFit/>
          </a:bodyPr>
          <a:p>
            <a:pPr lvl="0" algn="l" defTabSz="1217295"/>
            <a:r>
              <a:rPr lang="zh-CN" sz="3200" b="1" dirty="0" smtClean="0">
                <a:solidFill>
                  <a:srgbClr val="FFFFFF"/>
                </a:solidFill>
                <a:latin typeface="微软雅黑" panose="020B0503020204020204" charset="-122"/>
                <a:ea typeface="微软雅黑" panose="020B0503020204020204" charset="-122"/>
                <a:sym typeface="+mn-ea"/>
              </a:rPr>
              <a:t>目标和范围</a:t>
            </a:r>
            <a:endParaRPr lang="zh-CN" sz="3200" b="1" dirty="0" smtClean="0">
              <a:solidFill>
                <a:srgbClr val="FFFFFF"/>
              </a:solidFill>
              <a:latin typeface="微软雅黑" panose="020B0503020204020204" charset="-122"/>
              <a:ea typeface="微软雅黑" panose="020B0503020204020204" charset="-122"/>
              <a:sym typeface="+mn-ea"/>
            </a:endParaRPr>
          </a:p>
        </p:txBody>
      </p:sp>
      <p:sp>
        <p:nvSpPr>
          <p:cNvPr id="11323" name="文本框 61"/>
          <p:cNvSpPr txBox="1"/>
          <p:nvPr/>
        </p:nvSpPr>
        <p:spPr>
          <a:xfrm>
            <a:off x="933450" y="1170940"/>
            <a:ext cx="6207125" cy="337185"/>
          </a:xfrm>
          <a:prstGeom prst="rect">
            <a:avLst/>
          </a:prstGeom>
          <a:noFill/>
          <a:ln w="9525">
            <a:noFill/>
          </a:ln>
        </p:spPr>
        <p:txBody>
          <a:bodyPr wrap="square" anchor="t">
            <a:spAutoFit/>
          </a:bodyPr>
          <a:p>
            <a:r>
              <a:rPr lang="zh-CN" altLang="en-US" sz="1600" b="1">
                <a:latin typeface="微软雅黑" panose="020B0503020204020204" charset="-122"/>
                <a:ea typeface="微软雅黑" panose="020B0503020204020204" charset="-122"/>
              </a:rPr>
              <a:t>主要描述本期项目目标、项目范围。例如：</a:t>
            </a:r>
            <a:endParaRPr lang="en-US" altLang="zh-CN" sz="1600" b="1">
              <a:latin typeface="微软雅黑" panose="020B0503020204020204" charset="-122"/>
              <a:ea typeface="微软雅黑" panose="020B0503020204020204" charset="-122"/>
            </a:endParaRPr>
          </a:p>
        </p:txBody>
      </p:sp>
      <p:sp>
        <p:nvSpPr>
          <p:cNvPr id="2" name="文本框 1"/>
          <p:cNvSpPr txBox="1"/>
          <p:nvPr/>
        </p:nvSpPr>
        <p:spPr>
          <a:xfrm>
            <a:off x="734695" y="2148205"/>
            <a:ext cx="10767060" cy="257175"/>
          </a:xfrm>
          <a:prstGeom prst="rect">
            <a:avLst/>
          </a:prstGeom>
          <a:noFill/>
        </p:spPr>
        <p:txBody>
          <a:bodyPr wrap="square" lIns="72000" rIns="72000" rtlCol="0">
            <a:spAutoFit/>
          </a:bodyPr>
          <a:p>
            <a:pPr marL="0" indent="0">
              <a:lnSpc>
                <a:spcPct val="90000"/>
              </a:lnSpc>
              <a:spcBef>
                <a:spcPts val="600"/>
              </a:spcBef>
              <a:buFont typeface="Arial" panose="020B0604020202020204" pitchFamily="34" charset="0"/>
              <a:buNone/>
            </a:pPr>
            <a:r>
              <a:rPr lang="zh-CN" altLang="en-US" sz="1200" dirty="0" smtClean="0">
                <a:latin typeface="微软雅黑" panose="020B0503020204020204" charset="-122"/>
                <a:ea typeface="微软雅黑" panose="020B0503020204020204" charset="-122"/>
              </a:rPr>
              <a:t>整合各移动作业端工具能力，形成统一的用户作业入口、首页，并支持同步任务池、消息池资源访问和衔接。</a:t>
            </a:r>
            <a:endParaRPr lang="zh-CN" sz="1200" dirty="0" smtClean="0">
              <a:latin typeface="微软雅黑" panose="020B0503020204020204" charset="-122"/>
              <a:ea typeface="微软雅黑" panose="020B0503020204020204" charset="-122"/>
              <a:sym typeface="+mn-ea"/>
            </a:endParaRPr>
          </a:p>
        </p:txBody>
      </p:sp>
      <p:sp>
        <p:nvSpPr>
          <p:cNvPr id="23" name="TextBox 170"/>
          <p:cNvSpPr txBox="1"/>
          <p:nvPr/>
        </p:nvSpPr>
        <p:spPr>
          <a:xfrm>
            <a:off x="734695" y="2660650"/>
            <a:ext cx="10845800" cy="399415"/>
          </a:xfrm>
          <a:prstGeom prst="rect">
            <a:avLst/>
          </a:prstGeom>
          <a:solidFill>
            <a:schemeClr val="accent1">
              <a:lumMod val="75000"/>
            </a:schemeClr>
          </a:solidFill>
        </p:spPr>
        <p:style>
          <a:lnRef idx="3">
            <a:schemeClr val="lt1"/>
          </a:lnRef>
          <a:fillRef idx="1">
            <a:schemeClr val="accent3"/>
          </a:fillRef>
          <a:effectRef idx="1">
            <a:schemeClr val="accent3"/>
          </a:effectRef>
          <a:fontRef idx="minor">
            <a:schemeClr val="lt1"/>
          </a:fontRef>
        </p:style>
        <p:txBody>
          <a:bodyPr wrap="square" lIns="68572" tIns="34286" rIns="68572" bIns="34286" rtlCol="0">
            <a:spAutoFit/>
          </a:bodyPr>
          <a:p>
            <a:pPr>
              <a:lnSpc>
                <a:spcPct val="120000"/>
              </a:lnSpc>
            </a:pPr>
            <a:r>
              <a:rPr lang="zh-CN" altLang="en-US" sz="1800" b="1" dirty="0" smtClean="0">
                <a:latin typeface="微软雅黑" panose="020B0503020204020204" charset="-122"/>
                <a:ea typeface="微软雅黑" panose="020B0503020204020204" charset="-122"/>
                <a:sym typeface="Arial" panose="020B0604020202020204" pitchFamily="34" charset="0"/>
              </a:rPr>
              <a:t>项目范围：</a:t>
            </a:r>
            <a:endParaRPr lang="zh-CN" altLang="en-US" sz="1800" b="1" dirty="0" smtClean="0">
              <a:latin typeface="微软雅黑" panose="020B0503020204020204" charset="-122"/>
              <a:ea typeface="微软雅黑" panose="020B0503020204020204" charset="-122"/>
              <a:sym typeface="Arial" panose="020B0604020202020204" pitchFamily="34" charset="0"/>
            </a:endParaRPr>
          </a:p>
        </p:txBody>
      </p:sp>
      <p:sp>
        <p:nvSpPr>
          <p:cNvPr id="30" name="TextBox 170"/>
          <p:cNvSpPr txBox="1"/>
          <p:nvPr/>
        </p:nvSpPr>
        <p:spPr>
          <a:xfrm>
            <a:off x="8623300" y="3193415"/>
            <a:ext cx="2141855" cy="325120"/>
          </a:xfrm>
          <a:prstGeom prst="rect">
            <a:avLst/>
          </a:prstGeom>
          <a:noFill/>
        </p:spPr>
        <p:txBody>
          <a:bodyPr wrap="square" lIns="68572" tIns="34286" rIns="68572" bIns="34286" rtlCol="0">
            <a:spAutoFit/>
          </a:bodyPr>
          <a:p>
            <a:pPr algn="l">
              <a:lnSpc>
                <a:spcPct val="120000"/>
              </a:lnSpc>
              <a:buClrTx/>
              <a:buSzTx/>
              <a:buFontTx/>
            </a:pPr>
            <a:r>
              <a:rPr lang="zh-CN" sz="1400" b="1" dirty="0">
                <a:latin typeface="Arial" panose="020B0604020202020204" pitchFamily="34" charset="0"/>
                <a:ea typeface="微软雅黑" panose="020B0503020204020204" charset="-122"/>
                <a:cs typeface="+mn-ea"/>
                <a:sym typeface="Arial" panose="020B0604020202020204" pitchFamily="34" charset="0"/>
              </a:rPr>
              <a:t>配套技术升级</a:t>
            </a:r>
            <a:endParaRPr lang="zh-CN" sz="1400" b="1" dirty="0">
              <a:latin typeface="Arial" panose="020B0604020202020204" pitchFamily="34" charset="0"/>
              <a:ea typeface="微软雅黑" panose="020B0503020204020204" charset="-122"/>
              <a:cs typeface="+mn-ea"/>
              <a:sym typeface="Arial" panose="020B0604020202020204" pitchFamily="34" charset="0"/>
            </a:endParaRPr>
          </a:p>
        </p:txBody>
      </p:sp>
      <p:sp>
        <p:nvSpPr>
          <p:cNvPr id="6" name="TextBox 170"/>
          <p:cNvSpPr txBox="1"/>
          <p:nvPr/>
        </p:nvSpPr>
        <p:spPr>
          <a:xfrm>
            <a:off x="911860" y="3193415"/>
            <a:ext cx="2141855" cy="325120"/>
          </a:xfrm>
          <a:prstGeom prst="rect">
            <a:avLst/>
          </a:prstGeom>
          <a:noFill/>
        </p:spPr>
        <p:txBody>
          <a:bodyPr wrap="square" lIns="68572" tIns="34286" rIns="68572" bIns="34286" rtlCol="0">
            <a:spAutoFit/>
          </a:bodyPr>
          <a:p>
            <a:pPr>
              <a:lnSpc>
                <a:spcPct val="120000"/>
              </a:lnSpc>
            </a:pPr>
            <a:r>
              <a:rPr lang="zh-CN" sz="1400" b="1" dirty="0">
                <a:solidFill>
                  <a:schemeClr val="tx1"/>
                </a:solidFill>
                <a:latin typeface="Arial" panose="020B0604020202020204" pitchFamily="34" charset="0"/>
                <a:ea typeface="微软雅黑" panose="020B0503020204020204" charset="-122"/>
                <a:cs typeface="+mn-ea"/>
                <a:sym typeface="Arial" panose="020B0604020202020204" pitchFamily="34" charset="0"/>
              </a:rPr>
              <a:t>业务调整：</a:t>
            </a:r>
            <a:endParaRPr lang="zh-CN" sz="1400" b="1"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 name="文本框 2"/>
          <p:cNvSpPr txBox="1"/>
          <p:nvPr/>
        </p:nvSpPr>
        <p:spPr>
          <a:xfrm>
            <a:off x="734695" y="1651635"/>
            <a:ext cx="10846435" cy="368300"/>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square" rtlCol="0" anchor="t">
            <a:spAutoFit/>
          </a:bodyPr>
          <a:p>
            <a:r>
              <a:rPr lang="zh-CN" altLang="en-US" b="1" dirty="0" smtClean="0">
                <a:latin typeface="微软雅黑" panose="020B0503020204020204" charset="-122"/>
                <a:ea typeface="微软雅黑" panose="020B0503020204020204" charset="-122"/>
                <a:sym typeface="+mn-ea"/>
              </a:rPr>
              <a:t>项目目标：</a:t>
            </a:r>
            <a:r>
              <a:rPr lang="en-US" altLang="zh-CN" b="1" dirty="0" smtClean="0">
                <a:latin typeface="微软雅黑" panose="020B0503020204020204" charset="-122"/>
                <a:ea typeface="微软雅黑" panose="020B0503020204020204" charset="-122"/>
                <a:sym typeface="+mn-ea"/>
              </a:rPr>
              <a:t>  </a:t>
            </a:r>
            <a:r>
              <a:rPr lang="en-US" altLang="zh-CN" dirty="0" smtClean="0">
                <a:latin typeface="微软雅黑" panose="020B0503020204020204" charset="-122"/>
                <a:ea typeface="微软雅黑" panose="020B0503020204020204" charset="-122"/>
                <a:sym typeface="+mn-ea"/>
              </a:rPr>
              <a:t>    </a:t>
            </a:r>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11268" name="Line 29"/>
          <p:cNvSpPr/>
          <p:nvPr/>
        </p:nvSpPr>
        <p:spPr>
          <a:xfrm>
            <a:off x="527050" y="2717800"/>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sp>
        <p:nvSpPr>
          <p:cNvPr id="11269" name="Line 32"/>
          <p:cNvSpPr/>
          <p:nvPr/>
        </p:nvSpPr>
        <p:spPr>
          <a:xfrm>
            <a:off x="527050" y="3776663"/>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grpSp>
        <p:nvGrpSpPr>
          <p:cNvPr id="11272" name="组合 5"/>
          <p:cNvGrpSpPr/>
          <p:nvPr/>
        </p:nvGrpSpPr>
        <p:grpSpPr>
          <a:xfrm>
            <a:off x="5235575" y="413385"/>
            <a:ext cx="5790565" cy="506730"/>
            <a:chOff x="3925888" y="915565"/>
            <a:chExt cx="3902310" cy="770458"/>
          </a:xfrm>
        </p:grpSpPr>
        <p:sp>
          <p:nvSpPr>
            <p:cNvPr id="11274" name="Text Box 24"/>
            <p:cNvSpPr txBox="1"/>
            <p:nvPr/>
          </p:nvSpPr>
          <p:spPr>
            <a:xfrm>
              <a:off x="3925888" y="915565"/>
              <a:ext cx="412954" cy="770458"/>
            </a:xfrm>
            <a:prstGeom prst="rect">
              <a:avLst/>
            </a:prstGeom>
            <a:solidFill>
              <a:srgbClr val="4F81BD"/>
            </a:solidFill>
            <a:ln w="9525">
              <a:noFill/>
            </a:ln>
          </p:spPr>
          <p:txBody>
            <a:bodyPr wrap="square" anchor="t" anchorCtr="0">
              <a:spAutoFit/>
            </a:bodyPr>
            <a:lstStyle/>
            <a:p>
              <a:r>
                <a:rPr lang="zh-CN" altLang="zh-CN" sz="2700" b="1" dirty="0">
                  <a:solidFill>
                    <a:schemeClr val="bg1"/>
                  </a:solidFill>
                  <a:latin typeface="微软雅黑" panose="020B0503020204020204" charset="-122"/>
                  <a:ea typeface="微软雅黑" panose="020B0503020204020204" charset="-122"/>
                  <a:cs typeface="宋体" panose="02010600030101010101" pitchFamily="2" charset="-122"/>
                </a:rPr>
                <a:t>01</a:t>
              </a:r>
              <a:endParaRPr lang="zh-CN" altLang="zh-CN" sz="27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sp>
          <p:nvSpPr>
            <p:cNvPr id="11275" name="TextBox 35"/>
            <p:cNvSpPr txBox="1"/>
            <p:nvPr/>
          </p:nvSpPr>
          <p:spPr>
            <a:xfrm>
              <a:off x="4443648" y="915565"/>
              <a:ext cx="3384550" cy="559982"/>
            </a:xfrm>
            <a:prstGeom prst="rect">
              <a:avLst/>
            </a:prstGeom>
            <a:noFill/>
            <a:ln w="9525">
              <a:noFill/>
            </a:ln>
          </p:spPr>
          <p:txBody>
            <a:bodyPr anchor="t" anchorCtr="0">
              <a:spAutoFit/>
            </a:bodyPr>
            <a:lstStyle/>
            <a:p>
              <a:pPr algn="l" hangingPunct="0"/>
              <a:r>
                <a:rPr lang="zh-CN" altLang="en-US" b="1" dirty="0">
                  <a:solidFill>
                    <a:srgbClr val="C1BFBF"/>
                  </a:solidFill>
                  <a:latin typeface="微软雅黑" panose="020B0503020204020204" charset="-122"/>
                  <a:ea typeface="微软雅黑" panose="020B0503020204020204" charset="-122"/>
                </a:rPr>
                <a:t>前期项目回顾(可选，</a:t>
              </a:r>
              <a:r>
                <a:rPr lang="zh-CN" altLang="en-US" b="1" dirty="0">
                  <a:solidFill>
                    <a:srgbClr val="C1BFBF"/>
                  </a:solidFill>
                  <a:latin typeface="微软雅黑" panose="020B0503020204020204" charset="-122"/>
                  <a:ea typeface="微软雅黑" panose="020B0503020204020204" charset="-122"/>
                  <a:sym typeface="+mn-ea"/>
                </a:rPr>
                <a:t>延续性</a:t>
              </a:r>
              <a:r>
                <a:rPr lang="zh-CN" altLang="en-US" b="1" dirty="0">
                  <a:solidFill>
                    <a:srgbClr val="C1BFBF"/>
                  </a:solidFill>
                  <a:latin typeface="微软雅黑" panose="020B0503020204020204" charset="-122"/>
                  <a:ea typeface="微软雅黑" panose="020B0503020204020204" charset="-122"/>
                </a:rPr>
                <a:t>项目必选)</a:t>
              </a:r>
              <a:endParaRPr lang="zh-CN" altLang="en-US" b="1" dirty="0">
                <a:solidFill>
                  <a:srgbClr val="C1BFBF"/>
                </a:solidFill>
                <a:latin typeface="微软雅黑" panose="020B0503020204020204" charset="-122"/>
                <a:ea typeface="微软雅黑" panose="020B0503020204020204" charset="-122"/>
              </a:endParaRPr>
            </a:p>
          </p:txBody>
        </p:sp>
      </p:grpSp>
      <p:grpSp>
        <p:nvGrpSpPr>
          <p:cNvPr id="11276" name="组合 1"/>
          <p:cNvGrpSpPr/>
          <p:nvPr/>
        </p:nvGrpSpPr>
        <p:grpSpPr>
          <a:xfrm>
            <a:off x="5235575" y="1244283"/>
            <a:ext cx="5294313" cy="508000"/>
            <a:chOff x="3925888" y="1717253"/>
            <a:chExt cx="3959225" cy="758921"/>
          </a:xfrm>
        </p:grpSpPr>
        <p:sp>
          <p:nvSpPr>
            <p:cNvPr id="11277" name="TextBox 40"/>
            <p:cNvSpPr txBox="1"/>
            <p:nvPr/>
          </p:nvSpPr>
          <p:spPr>
            <a:xfrm>
              <a:off x="4500563" y="1739478"/>
              <a:ext cx="3384550" cy="550218"/>
            </a:xfrm>
            <a:prstGeom prst="rect">
              <a:avLst/>
            </a:prstGeom>
            <a:noFill/>
            <a:ln w="9525">
              <a:noFill/>
            </a:ln>
          </p:spPr>
          <p:txBody>
            <a:bodyPr anchor="t" anchorCtr="0">
              <a:spAutoFit/>
            </a:bodyPr>
            <a:lstStyle/>
            <a:p>
              <a:pPr hangingPunct="0"/>
              <a:r>
                <a:rPr lang="zh-CN" altLang="en-US" b="1" dirty="0">
                  <a:solidFill>
                    <a:srgbClr val="C1BFBF"/>
                  </a:solidFill>
                  <a:latin typeface="微软雅黑" panose="020B0503020204020204" charset="-122"/>
                  <a:ea typeface="微软雅黑" panose="020B0503020204020204" charset="-122"/>
                </a:rPr>
                <a:t>项目范围</a:t>
              </a:r>
              <a:endParaRPr lang="zh-CN" altLang="en-US" b="1" dirty="0">
                <a:solidFill>
                  <a:srgbClr val="C1BFBF"/>
                </a:solidFill>
                <a:latin typeface="微软雅黑" panose="020B0503020204020204" charset="-122"/>
                <a:ea typeface="微软雅黑" panose="020B0503020204020204" charset="-122"/>
              </a:endParaRPr>
            </a:p>
          </p:txBody>
        </p:sp>
        <p:sp>
          <p:nvSpPr>
            <p:cNvPr id="11278" name="矩形 43"/>
            <p:cNvSpPr/>
            <p:nvPr/>
          </p:nvSpPr>
          <p:spPr>
            <a:xfrm>
              <a:off x="3925888" y="1736303"/>
              <a:ext cx="431800" cy="219291"/>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79" name="Text Box 24"/>
            <p:cNvSpPr txBox="1"/>
            <p:nvPr/>
          </p:nvSpPr>
          <p:spPr>
            <a:xfrm>
              <a:off x="3925888" y="1717253"/>
              <a:ext cx="458299" cy="75892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02</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80" name="组合 3"/>
          <p:cNvGrpSpPr/>
          <p:nvPr/>
        </p:nvGrpSpPr>
        <p:grpSpPr>
          <a:xfrm>
            <a:off x="5235575" y="2090103"/>
            <a:ext cx="5294312" cy="508000"/>
            <a:chOff x="3925143" y="3251894"/>
            <a:chExt cx="3959225" cy="759034"/>
          </a:xfrm>
        </p:grpSpPr>
        <p:sp>
          <p:nvSpPr>
            <p:cNvPr id="11281" name="TextBox 40"/>
            <p:cNvSpPr txBox="1"/>
            <p:nvPr/>
          </p:nvSpPr>
          <p:spPr>
            <a:xfrm>
              <a:off x="4499818" y="3274118"/>
              <a:ext cx="3384550" cy="550300"/>
            </a:xfrm>
            <a:prstGeom prst="rect">
              <a:avLst/>
            </a:prstGeom>
            <a:noFill/>
            <a:ln w="9525">
              <a:noFill/>
            </a:ln>
          </p:spPr>
          <p:txBody>
            <a:bodyPr anchor="t" anchorCtr="0">
              <a:spAutoFit/>
            </a:bodyPr>
            <a:lstStyle/>
            <a:p>
              <a:pPr algn="l" hangingPunct="0"/>
              <a:r>
                <a:rPr lang="zh-CN" altLang="en-US" b="1" dirty="0">
                  <a:solidFill>
                    <a:srgbClr val="4F81BD"/>
                  </a:solidFill>
                  <a:latin typeface="微软雅黑" panose="020B0503020204020204" charset="-122"/>
                  <a:ea typeface="微软雅黑" panose="020B0503020204020204" charset="-122"/>
                  <a:cs typeface="微软雅黑" panose="020B0503020204020204" charset="-122"/>
                </a:rPr>
                <a:t>项目解决方案</a:t>
              </a:r>
              <a:endParaRPr lang="zh-CN" altLang="en-US" b="1" dirty="0">
                <a:solidFill>
                  <a:srgbClr val="4F81BD"/>
                </a:solidFill>
                <a:latin typeface="微软雅黑" panose="020B0503020204020204" charset="-122"/>
                <a:ea typeface="微软雅黑" panose="020B0503020204020204" charset="-122"/>
                <a:cs typeface="微软雅黑" panose="020B0503020204020204" charset="-122"/>
              </a:endParaRPr>
            </a:p>
          </p:txBody>
        </p:sp>
        <p:sp>
          <p:nvSpPr>
            <p:cNvPr id="11282"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83" name="Text Box 24"/>
            <p:cNvSpPr txBox="1"/>
            <p:nvPr/>
          </p:nvSpPr>
          <p:spPr>
            <a:xfrm>
              <a:off x="3925143" y="3251894"/>
              <a:ext cx="458299" cy="759034"/>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03</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88" name="组合 3"/>
          <p:cNvGrpSpPr/>
          <p:nvPr/>
        </p:nvGrpSpPr>
        <p:grpSpPr>
          <a:xfrm>
            <a:off x="5235575" y="2935923"/>
            <a:ext cx="5294313" cy="506730"/>
            <a:chOff x="3925143" y="3251894"/>
            <a:chExt cx="3959225" cy="759511"/>
          </a:xfrm>
        </p:grpSpPr>
        <p:sp>
          <p:nvSpPr>
            <p:cNvPr id="11289"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sym typeface="宋体" panose="02010600030101010101" pitchFamily="2" charset="-122"/>
                </a:rPr>
                <a:t>资源评估</a:t>
              </a:r>
              <a:endParaRPr lang="zh-CN" altLang="en-US" b="1">
                <a:solidFill>
                  <a:srgbClr val="C1BFBF"/>
                </a:solidFill>
                <a:latin typeface="微软雅黑" panose="020B0503020204020204" charset="-122"/>
                <a:ea typeface="微软雅黑" panose="020B0503020204020204" charset="-122"/>
                <a:sym typeface="宋体" panose="02010600030101010101" pitchFamily="2" charset="-122"/>
              </a:endParaRPr>
            </a:p>
          </p:txBody>
        </p:sp>
        <p:sp>
          <p:nvSpPr>
            <p:cNvPr id="11290"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91"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04</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11292" name="组合 3"/>
          <p:cNvGrpSpPr/>
          <p:nvPr/>
        </p:nvGrpSpPr>
        <p:grpSpPr>
          <a:xfrm>
            <a:off x="5235575" y="3780473"/>
            <a:ext cx="5294313" cy="506730"/>
            <a:chOff x="3925143" y="3251894"/>
            <a:chExt cx="3959225" cy="759511"/>
          </a:xfrm>
        </p:grpSpPr>
        <p:sp>
          <p:nvSpPr>
            <p:cNvPr id="11293" name="TextBox 40"/>
            <p:cNvSpPr txBox="1"/>
            <p:nvPr/>
          </p:nvSpPr>
          <p:spPr>
            <a:xfrm>
              <a:off x="4499818" y="3274118"/>
              <a:ext cx="3384550" cy="551679"/>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rPr>
                <a:t>实施计划</a:t>
              </a:r>
              <a:endParaRPr lang="zh-CN" altLang="en-US" b="1">
                <a:solidFill>
                  <a:srgbClr val="C1BFBF"/>
                </a:solidFill>
                <a:latin typeface="微软雅黑" panose="020B0503020204020204" charset="-122"/>
                <a:ea typeface="微软雅黑" panose="020B0503020204020204" charset="-122"/>
              </a:endParaRPr>
            </a:p>
          </p:txBody>
        </p:sp>
        <p:sp>
          <p:nvSpPr>
            <p:cNvPr id="11294"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1295"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05</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2" name="组合 3"/>
          <p:cNvGrpSpPr/>
          <p:nvPr/>
        </p:nvGrpSpPr>
        <p:grpSpPr>
          <a:xfrm>
            <a:off x="5235575" y="5469573"/>
            <a:ext cx="5294313" cy="506730"/>
            <a:chOff x="3925143" y="3251894"/>
            <a:chExt cx="3959225" cy="759511"/>
          </a:xfrm>
        </p:grpSpPr>
        <p:sp>
          <p:nvSpPr>
            <p:cNvPr id="3"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cs typeface="微软雅黑" panose="020B0503020204020204" charset="-122"/>
                </a:rPr>
                <a:t>外采产品、</a:t>
              </a:r>
              <a:r>
                <a:rPr lang="en-US" altLang="zh-CN" b="1">
                  <a:solidFill>
                    <a:srgbClr val="C1BFBF"/>
                  </a:solidFill>
                  <a:latin typeface="微软雅黑" panose="020B0503020204020204" charset="-122"/>
                  <a:ea typeface="微软雅黑" panose="020B0503020204020204" charset="-122"/>
                  <a:cs typeface="微软雅黑" panose="020B0503020204020204" charset="-122"/>
                </a:rPr>
                <a:t>lisence</a:t>
              </a:r>
              <a:r>
                <a:rPr lang="zh-CN" altLang="en-US" b="1">
                  <a:solidFill>
                    <a:srgbClr val="C1BFBF"/>
                  </a:solidFill>
                  <a:latin typeface="微软雅黑" panose="020B0503020204020204" charset="-122"/>
                  <a:ea typeface="微软雅黑" panose="020B0503020204020204" charset="-122"/>
                  <a:cs typeface="微软雅黑" panose="020B0503020204020204" charset="-122"/>
                </a:rPr>
                <a:t>评估（可选）</a:t>
              </a:r>
              <a:endParaRPr lang="zh-CN" altLang="en-US" b="1">
                <a:solidFill>
                  <a:srgbClr val="C1BFBF"/>
                </a:solidFill>
                <a:latin typeface="微软雅黑" panose="020B0503020204020204" charset="-122"/>
                <a:ea typeface="微软雅黑" panose="020B0503020204020204" charset="-122"/>
                <a:cs typeface="微软雅黑" panose="020B0503020204020204" charset="-122"/>
              </a:endParaRPr>
            </a:p>
          </p:txBody>
        </p:sp>
        <p:sp>
          <p:nvSpPr>
            <p:cNvPr id="4"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6"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07</a:t>
              </a:r>
              <a:endParaRPr lang="en-US" altLang="zh-CN" sz="2700" b="1" dirty="0">
                <a:solidFill>
                  <a:schemeClr val="bg1"/>
                </a:solidFill>
                <a:latin typeface="微软雅黑" panose="020B0503020204020204" charset="-122"/>
                <a:ea typeface="微软雅黑" panose="020B0503020204020204" charset="-122"/>
              </a:endParaRPr>
            </a:p>
          </p:txBody>
        </p:sp>
      </p:grpSp>
      <p:grpSp>
        <p:nvGrpSpPr>
          <p:cNvPr id="7" name="组合 3"/>
          <p:cNvGrpSpPr/>
          <p:nvPr/>
        </p:nvGrpSpPr>
        <p:grpSpPr>
          <a:xfrm>
            <a:off x="5235575" y="4625023"/>
            <a:ext cx="5294313" cy="506730"/>
            <a:chOff x="3925143" y="3251894"/>
            <a:chExt cx="3959225" cy="759511"/>
          </a:xfrm>
        </p:grpSpPr>
        <p:sp>
          <p:nvSpPr>
            <p:cNvPr id="8" name="TextBox 40"/>
            <p:cNvSpPr txBox="1"/>
            <p:nvPr/>
          </p:nvSpPr>
          <p:spPr>
            <a:xfrm>
              <a:off x="4499818" y="3274118"/>
              <a:ext cx="3384550" cy="552026"/>
            </a:xfrm>
            <a:prstGeom prst="rect">
              <a:avLst/>
            </a:prstGeom>
            <a:noFill/>
            <a:ln w="9525">
              <a:noFill/>
            </a:ln>
          </p:spPr>
          <p:txBody>
            <a:bodyPr anchor="t" anchorCtr="0">
              <a:spAutoFit/>
            </a:bodyPr>
            <a:lstStyle/>
            <a:p>
              <a:pPr hangingPunct="0"/>
              <a:r>
                <a:rPr lang="zh-CN" altLang="en-US" b="1">
                  <a:solidFill>
                    <a:srgbClr val="C1BFBF"/>
                  </a:solidFill>
                  <a:latin typeface="微软雅黑" panose="020B0503020204020204" charset="-122"/>
                  <a:ea typeface="微软雅黑" panose="020B0503020204020204" charset="-122"/>
                </a:rPr>
                <a:t>项目风险及应对（可选）</a:t>
              </a:r>
              <a:endParaRPr lang="zh-CN" altLang="en-US" b="1">
                <a:solidFill>
                  <a:srgbClr val="C1BFBF"/>
                </a:solidFill>
                <a:latin typeface="微软雅黑" panose="020B0503020204020204" charset="-122"/>
                <a:ea typeface="微软雅黑" panose="020B0503020204020204" charset="-122"/>
              </a:endParaRPr>
            </a:p>
          </p:txBody>
        </p:sp>
        <p:sp>
          <p:nvSpPr>
            <p:cNvPr id="9" name="矩形 43"/>
            <p:cNvSpPr/>
            <p:nvPr/>
          </p:nvSpPr>
          <p:spPr>
            <a:xfrm>
              <a:off x="3925143" y="3270944"/>
              <a:ext cx="431800" cy="219324"/>
            </a:xfrm>
            <a:prstGeom prst="rect">
              <a:avLst/>
            </a:prstGeom>
            <a:solidFill>
              <a:srgbClr val="0D45C1"/>
            </a:solidFill>
            <a:ln w="9525">
              <a:noFill/>
            </a:ln>
          </p:spPr>
          <p:txBody>
            <a:bodyPr lIns="0" tIns="0" rIns="0" bIns="0" anchor="t" anchorCtr="0">
              <a:spAutoFit/>
            </a:bodyPr>
            <a:lstStyle/>
            <a:p>
              <a:pPr hangingPunct="0"/>
              <a:endParaRPr lang="zh-CN" altLang="en-US" sz="1900" dirty="0">
                <a:latin typeface="微软雅黑" panose="020B0503020204020204" charset="-122"/>
                <a:ea typeface="微软雅黑" panose="020B0503020204020204" charset="-122"/>
              </a:endParaRPr>
            </a:p>
          </p:txBody>
        </p:sp>
        <p:sp>
          <p:nvSpPr>
            <p:cNvPr id="10" name="Text Box 24"/>
            <p:cNvSpPr txBox="1"/>
            <p:nvPr/>
          </p:nvSpPr>
          <p:spPr>
            <a:xfrm>
              <a:off x="3925143" y="3251894"/>
              <a:ext cx="458299" cy="759511"/>
            </a:xfrm>
            <a:prstGeom prst="rect">
              <a:avLst/>
            </a:prstGeom>
            <a:solidFill>
              <a:srgbClr val="4F81BD"/>
            </a:solidFill>
            <a:ln w="9525">
              <a:noFill/>
            </a:ln>
          </p:spPr>
          <p:txBody>
            <a:bodyPr wrap="square" anchor="t" anchorCtr="0">
              <a:spAutoFit/>
            </a:bodyPr>
            <a:lstStyle/>
            <a:p>
              <a:r>
                <a:rPr lang="en-US" altLang="zh-CN" sz="2700" b="1" dirty="0">
                  <a:solidFill>
                    <a:schemeClr val="bg1"/>
                  </a:solidFill>
                  <a:latin typeface="微软雅黑" panose="020B0503020204020204" charset="-122"/>
                  <a:ea typeface="微软雅黑" panose="020B0503020204020204" charset="-122"/>
                </a:rPr>
                <a:t>06</a:t>
              </a:r>
              <a:endParaRPr lang="en-US" altLang="zh-CN" sz="2700" b="1" dirty="0">
                <a:solidFill>
                  <a:schemeClr val="bg1"/>
                </a:solidFill>
                <a:latin typeface="微软雅黑" panose="020B0503020204020204" charset="-122"/>
                <a:ea typeface="微软雅黑" panose="020B0503020204020204" charset="-122"/>
              </a:endParaRPr>
            </a:p>
          </p:txBody>
        </p:sp>
      </p:grpSp>
      <p:sp>
        <p:nvSpPr>
          <p:cNvPr id="17" name="Rectangle 3"/>
          <p:cNvSpPr/>
          <p:nvPr/>
        </p:nvSpPr>
        <p:spPr>
          <a:xfrm>
            <a:off x="0" y="-10160"/>
            <a:ext cx="3983038" cy="6858000"/>
          </a:xfrm>
          <a:prstGeom prst="rect">
            <a:avLst/>
          </a:prstGeom>
          <a:solidFill>
            <a:srgbClr val="376092"/>
          </a:solidFill>
          <a:ln w="9525">
            <a:noFill/>
          </a:ln>
        </p:spPr>
        <p:txBody>
          <a:bodyPr wrap="none" lIns="121917" tIns="60958" rIns="121917" bIns="60958" anchor="ctr" anchorCtr="0"/>
          <a:lstStyle/>
          <a:p>
            <a:endParaRPr lang="zh-CN" altLang="en-US">
              <a:latin typeface="微软雅黑" panose="020B0503020204020204" charset="-122"/>
              <a:ea typeface="微软雅黑" panose="020B0503020204020204" charset="-122"/>
            </a:endParaRPr>
          </a:p>
        </p:txBody>
      </p:sp>
      <p:sp>
        <p:nvSpPr>
          <p:cNvPr id="18" name="Line 29"/>
          <p:cNvSpPr/>
          <p:nvPr/>
        </p:nvSpPr>
        <p:spPr>
          <a:xfrm>
            <a:off x="527050" y="2707640"/>
            <a:ext cx="3048000" cy="0"/>
          </a:xfrm>
          <a:prstGeom prst="line">
            <a:avLst/>
          </a:prstGeom>
          <a:ln w="6350" cap="flat" cmpd="sng">
            <a:solidFill>
              <a:schemeClr val="bg1"/>
            </a:solidFill>
            <a:prstDash val="solid"/>
            <a:round/>
            <a:headEnd type="none" w="med" len="med"/>
            <a:tailEnd type="none" w="med" len="med"/>
          </a:ln>
        </p:spPr>
        <p:txBody>
          <a:bodyPr lIns="121917" tIns="60958" rIns="121917" bIns="60958" anchor="t" anchorCtr="0"/>
          <a:lstStyle/>
          <a:p>
            <a:pPr hangingPunct="0"/>
            <a:endParaRPr lang="zh-CN" altLang="en-US">
              <a:latin typeface="宋体" panose="02010600030101010101" pitchFamily="2" charset="-122"/>
              <a:ea typeface="宋体" panose="02010600030101010101" pitchFamily="2" charset="-122"/>
            </a:endParaRPr>
          </a:p>
        </p:txBody>
      </p:sp>
      <p:sp>
        <p:nvSpPr>
          <p:cNvPr id="19" name="TextBox 32"/>
          <p:cNvSpPr txBox="1"/>
          <p:nvPr/>
        </p:nvSpPr>
        <p:spPr>
          <a:xfrm>
            <a:off x="527050" y="2707640"/>
            <a:ext cx="1682750" cy="698500"/>
          </a:xfrm>
          <a:prstGeom prst="rect">
            <a:avLst/>
          </a:prstGeom>
          <a:noFill/>
          <a:ln w="9525">
            <a:noFill/>
          </a:ln>
        </p:spPr>
        <p:txBody>
          <a:bodyPr wrap="none" lIns="121917" tIns="60958" rIns="121917" bIns="60958" anchor="t" anchorCtr="0">
            <a:spAutoFit/>
          </a:bodyPr>
          <a:lstStyle/>
          <a:p>
            <a:r>
              <a:rPr lang="zh-CN" altLang="en-US" sz="3700" b="1" dirty="0">
                <a:solidFill>
                  <a:schemeClr val="bg1"/>
                </a:solidFill>
                <a:latin typeface="微软雅黑" panose="020B0503020204020204" charset="-122"/>
                <a:ea typeface="微软雅黑" panose="020B0503020204020204" charset="-122"/>
                <a:cs typeface="宋体" panose="02010600030101010101" pitchFamily="2" charset="-122"/>
              </a:rPr>
              <a:t>目录页</a:t>
            </a:r>
            <a:endParaRPr lang="zh-CN" altLang="en-US" sz="37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sp>
        <p:nvSpPr>
          <p:cNvPr id="20" name="TextBox 33"/>
          <p:cNvSpPr txBox="1"/>
          <p:nvPr/>
        </p:nvSpPr>
        <p:spPr>
          <a:xfrm rot="21560070">
            <a:off x="528638" y="3299778"/>
            <a:ext cx="2990850" cy="493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indent="0" algn="l" defTabSz="457200" rtl="0" eaLnBrk="1" fontAlgn="auto" latinLnBrk="0" hangingPunct="1">
              <a:lnSpc>
                <a:spcPct val="100000"/>
              </a:lnSpc>
              <a:spcBef>
                <a:spcPts val="0"/>
              </a:spcBef>
              <a:spcAft>
                <a:spcPts val="0"/>
              </a:spcAft>
              <a:buClrTx/>
              <a:buSzTx/>
              <a:buFontTx/>
              <a:buNone/>
              <a:defRPr/>
            </a:pPr>
            <a:r>
              <a:rPr kumimoji="0" lang="en-US" altLang="zh-CN" sz="1900" b="1" i="0" u="none" strike="noStrike" kern="0" cap="none" spc="0" normalizeH="0" baseline="0" noProof="1">
                <a:ln>
                  <a:noFill/>
                </a:ln>
                <a:solidFill>
                  <a:schemeClr val="bg1"/>
                </a:solidFill>
                <a:effectLst/>
                <a:uFillTx/>
                <a:latin typeface="微软雅黑" panose="020B0503020204020204" charset="-122"/>
                <a:ea typeface="微软雅黑" panose="020B0503020204020204" charset="-122"/>
                <a:cs typeface="+mn-cs"/>
              </a:rPr>
              <a:t>CONTENTS   PAGE </a:t>
            </a:r>
            <a:endParaRPr kumimoji="0" lang="en-US" altLang="zh-CN" sz="1900" b="1" i="0" u="none" strike="noStrike" kern="0" cap="none" spc="0" normalizeH="0" baseline="0" noProof="1">
              <a:ln>
                <a:noFill/>
              </a:ln>
              <a:solidFill>
                <a:schemeClr val="bg1"/>
              </a:solidFill>
              <a:effectLst/>
              <a:uFillTx/>
              <a:latin typeface="微软雅黑" panose="020B0503020204020204" charset="-122"/>
              <a:ea typeface="微软雅黑" panose="020B0503020204020204" charset="-122"/>
              <a:cs typeface="+mn-cs"/>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40" name="矩形 15"/>
          <p:cNvSpPr>
            <a:spLocks noChangeArrowheads="1"/>
          </p:cNvSpPr>
          <p:nvPr/>
        </p:nvSpPr>
        <p:spPr bwMode="auto">
          <a:xfrm>
            <a:off x="1270" y="-57785"/>
            <a:ext cx="12190095" cy="871855"/>
          </a:xfrm>
          <a:prstGeom prst="rect">
            <a:avLst/>
          </a:prstGeom>
          <a:gradFill rotWithShape="1">
            <a:gsLst>
              <a:gs pos="0">
                <a:srgbClr val="003F77"/>
              </a:gs>
              <a:gs pos="50000">
                <a:srgbClr val="005FAD"/>
              </a:gs>
              <a:gs pos="100000">
                <a:srgbClr val="0072CE"/>
              </a:gs>
            </a:gsLst>
            <a:lin ang="0" scaled="1"/>
          </a:gradFill>
          <a:ln w="9525" algn="ctr">
            <a:noFill/>
            <a:round/>
          </a:ln>
        </p:spPr>
        <p:txBody>
          <a:bodyPr lIns="0" tIns="0" rIns="0" bIns="0"/>
          <a:p>
            <a:pPr defTabSz="1219200">
              <a:defRPr/>
            </a:pPr>
            <a:endParaRPr lang="zh-CN" altLang="en-US" sz="1000" dirty="0">
              <a:solidFill>
                <a:srgbClr val="404040"/>
              </a:solidFill>
              <a:latin typeface="微软雅黑" panose="020B0503020204020204" charset="-122"/>
              <a:ea typeface="微软雅黑" panose="020B0503020204020204" charset="-122"/>
            </a:endParaRPr>
          </a:p>
        </p:txBody>
      </p:sp>
      <p:sp>
        <p:nvSpPr>
          <p:cNvPr id="2052" name="矩形 6"/>
          <p:cNvSpPr>
            <a:spLocks noChangeArrowheads="1"/>
          </p:cNvSpPr>
          <p:nvPr/>
        </p:nvSpPr>
        <p:spPr bwMode="auto">
          <a:xfrm>
            <a:off x="182033" y="59056"/>
            <a:ext cx="12084051" cy="612775"/>
          </a:xfrm>
          <a:prstGeom prst="rect">
            <a:avLst/>
          </a:prstGeom>
          <a:noFill/>
          <a:ln w="9525">
            <a:noFill/>
            <a:miter lim="800000"/>
          </a:ln>
        </p:spPr>
        <p:txBody>
          <a:bodyPr lIns="121917" tIns="60958" rIns="121917" bIns="60958">
            <a:spAutoFit/>
          </a:bodyPr>
          <a:p>
            <a:pPr lvl="0" algn="l" defTabSz="1217295"/>
            <a:r>
              <a:rPr lang="zh-CN" altLang="en-US" sz="3200" b="1" dirty="0" smtClean="0">
                <a:solidFill>
                  <a:srgbClr val="FFFFFF"/>
                </a:solidFill>
                <a:latin typeface="微软雅黑" panose="020B0503020204020204" charset="-122"/>
                <a:ea typeface="微软雅黑" panose="020B0503020204020204" charset="-122"/>
                <a:sym typeface="+mn-ea"/>
              </a:rPr>
              <a:t>本项目</a:t>
            </a:r>
            <a:r>
              <a:rPr lang="en-US" altLang="zh-CN" sz="3200" b="1" dirty="0" smtClean="0">
                <a:solidFill>
                  <a:srgbClr val="FFFFFF"/>
                </a:solidFill>
                <a:latin typeface="微软雅黑" panose="020B0503020204020204" charset="-122"/>
                <a:ea typeface="微软雅黑" panose="020B0503020204020204" charset="-122"/>
                <a:sym typeface="+mn-ea"/>
              </a:rPr>
              <a:t>**</a:t>
            </a:r>
            <a:r>
              <a:rPr lang="zh-CN" altLang="en-US" sz="3200" b="1" dirty="0" smtClean="0">
                <a:solidFill>
                  <a:srgbClr val="FFFFFF"/>
                </a:solidFill>
                <a:latin typeface="微软雅黑" panose="020B0503020204020204" charset="-122"/>
                <a:ea typeface="微软雅黑" panose="020B0503020204020204" charset="-122"/>
                <a:sym typeface="+mn-ea"/>
              </a:rPr>
              <a:t>系统目标</a:t>
            </a:r>
            <a:r>
              <a:rPr lang="zh-CN" sz="3200" b="1" dirty="0" smtClean="0">
                <a:solidFill>
                  <a:srgbClr val="FFFFFF"/>
                </a:solidFill>
                <a:latin typeface="微软雅黑" panose="020B0503020204020204" charset="-122"/>
                <a:ea typeface="微软雅黑" panose="020B0503020204020204" charset="-122"/>
                <a:sym typeface="+mn-ea"/>
              </a:rPr>
              <a:t>总体应用架构</a:t>
            </a:r>
            <a:r>
              <a:rPr lang="en-US" altLang="zh-CN" sz="3200" b="1" dirty="0" smtClean="0">
                <a:solidFill>
                  <a:srgbClr val="FFFFFF"/>
                </a:solidFill>
                <a:latin typeface="微软雅黑" panose="020B0503020204020204" charset="-122"/>
                <a:ea typeface="微软雅黑" panose="020B0503020204020204" charset="-122"/>
                <a:sym typeface="+mn-ea"/>
              </a:rPr>
              <a:t>-</a:t>
            </a:r>
            <a:r>
              <a:rPr lang="zh-CN" altLang="en-US" sz="3200" b="1" dirty="0" smtClean="0">
                <a:solidFill>
                  <a:srgbClr val="FFFFFF"/>
                </a:solidFill>
                <a:latin typeface="微软雅黑" panose="020B0503020204020204" charset="-122"/>
                <a:ea typeface="微软雅黑" panose="020B0503020204020204" charset="-122"/>
                <a:sym typeface="+mn-ea"/>
              </a:rPr>
              <a:t>管理员</a:t>
            </a:r>
            <a:endParaRPr lang="zh-CN" altLang="en-US" sz="3200" b="1" dirty="0" smtClean="0">
              <a:solidFill>
                <a:srgbClr val="FFFFFF"/>
              </a:solidFill>
              <a:latin typeface="微软雅黑" panose="020B0503020204020204" charset="-122"/>
              <a:ea typeface="微软雅黑" panose="020B0503020204020204" charset="-122"/>
              <a:sym typeface="+mn-ea"/>
            </a:endParaRPr>
          </a:p>
        </p:txBody>
      </p:sp>
      <p:sp>
        <p:nvSpPr>
          <p:cNvPr id="11323" name="文本框 61"/>
          <p:cNvSpPr txBox="1"/>
          <p:nvPr/>
        </p:nvSpPr>
        <p:spPr>
          <a:xfrm>
            <a:off x="182245" y="1121410"/>
            <a:ext cx="4842510" cy="2971165"/>
          </a:xfrm>
          <a:prstGeom prst="rect">
            <a:avLst/>
          </a:prstGeom>
          <a:noFill/>
          <a:ln w="9525">
            <a:noFill/>
          </a:ln>
        </p:spPr>
        <p:txBody>
          <a:bodyPr wrap="square" anchor="t">
            <a:spAutoFit/>
          </a:bodyPr>
          <a:p>
            <a:pPr marL="0" indent="0">
              <a:lnSpc>
                <a:spcPct val="130000"/>
              </a:lnSpc>
              <a:buClr>
                <a:srgbClr val="4F81BD"/>
              </a:buClr>
              <a:buFont typeface="Wingdings" panose="05000000000000000000" charset="0"/>
              <a:buNone/>
            </a:pPr>
            <a:r>
              <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   </a:t>
            </a:r>
            <a:r>
              <a:rPr lang="zh-CN" altLang="en-US" sz="1600" b="1">
                <a:solidFill>
                  <a:schemeClr val="accent5">
                    <a:lumMod val="75000"/>
                  </a:schemeClr>
                </a:solidFill>
                <a:latin typeface="微软雅黑" panose="020B0503020204020204" charset="-122"/>
                <a:ea typeface="微软雅黑" panose="020B0503020204020204" charset="-122"/>
                <a:cs typeface="MS PGothic" panose="020B0600070205080204" pitchFamily="34" charset="-128"/>
                <a:sym typeface="+mn-ea"/>
              </a:rPr>
              <a:t>新建系统</a:t>
            </a:r>
            <a:r>
              <a:rPr lang="en-US" altLang="zh-CN"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  </a:t>
            </a:r>
            <a:r>
              <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提供项目范围内要实现的应用架构视图，对应视图内容是本次要实现的功能模块</a:t>
            </a:r>
            <a:endPar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endParaRPr>
          </a:p>
          <a:p>
            <a:pPr marL="0" indent="0">
              <a:lnSpc>
                <a:spcPct val="130000"/>
              </a:lnSpc>
              <a:buClr>
                <a:srgbClr val="4F81BD"/>
              </a:buClr>
              <a:buFont typeface="Wingdings" panose="05000000000000000000" charset="0"/>
              <a:buNone/>
            </a:pPr>
            <a:r>
              <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  </a:t>
            </a:r>
            <a:r>
              <a:rPr lang="zh-CN" altLang="en-US" sz="1600" b="1">
                <a:solidFill>
                  <a:schemeClr val="accent5">
                    <a:lumMod val="75000"/>
                  </a:schemeClr>
                </a:solidFill>
                <a:latin typeface="微软雅黑" panose="020B0503020204020204" charset="-122"/>
                <a:ea typeface="微软雅黑" panose="020B0503020204020204" charset="-122"/>
                <a:cs typeface="MS PGothic" panose="020B0600070205080204" pitchFamily="34" charset="-128"/>
                <a:sym typeface="+mn-ea"/>
              </a:rPr>
              <a:t> 二次开发项目</a:t>
            </a:r>
            <a:r>
              <a:rPr lang="en-US" altLang="zh-CN"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  </a:t>
            </a:r>
            <a:r>
              <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项目落地系统架构资产已经存在，应用架构用</a:t>
            </a:r>
            <a:r>
              <a:rPr lang="zh-CN" altLang="en-US" sz="1600" b="1">
                <a:solidFill>
                  <a:srgbClr val="FF0000"/>
                </a:solidFill>
                <a:latin typeface="微软雅黑" panose="020B0503020204020204" charset="-122"/>
                <a:ea typeface="微软雅黑" panose="020B0503020204020204" charset="-122"/>
                <a:cs typeface="MS PGothic" panose="020B0600070205080204" pitchFamily="34" charset="-128"/>
                <a:sym typeface="+mn-ea"/>
              </a:rPr>
              <a:t>颜色</a:t>
            </a:r>
            <a:r>
              <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rPr>
              <a:t>体现本次项目实现的功能（新增，优化，不变）。</a:t>
            </a:r>
            <a:endPar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endParaRPr>
          </a:p>
          <a:p>
            <a:pPr marL="0" indent="0">
              <a:lnSpc>
                <a:spcPct val="130000"/>
              </a:lnSpc>
              <a:buClr>
                <a:srgbClr val="4F81BD"/>
              </a:buClr>
              <a:buFont typeface="Wingdings" panose="05000000000000000000" charset="0"/>
              <a:buNone/>
            </a:pPr>
            <a:endPar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endParaRPr>
          </a:p>
          <a:p>
            <a:pPr marL="0" indent="0">
              <a:lnSpc>
                <a:spcPct val="130000"/>
              </a:lnSpc>
              <a:buClr>
                <a:srgbClr val="4F81BD"/>
              </a:buClr>
              <a:buFont typeface="Wingdings" panose="05000000000000000000" charset="0"/>
              <a:buNone/>
            </a:pPr>
            <a:endParaRPr lang="zh-CN" altLang="en-US" sz="1600" b="1">
              <a:solidFill>
                <a:schemeClr val="accent1">
                  <a:lumMod val="75000"/>
                </a:schemeClr>
              </a:solidFill>
              <a:latin typeface="微软雅黑" panose="020B0503020204020204" charset="-122"/>
              <a:ea typeface="微软雅黑" panose="020B0503020204020204" charset="-122"/>
              <a:cs typeface="MS PGothic" panose="020B0600070205080204" pitchFamily="34" charset="-128"/>
              <a:sym typeface="+mn-ea"/>
            </a:endParaRPr>
          </a:p>
          <a:p>
            <a:pPr marL="0" indent="0">
              <a:lnSpc>
                <a:spcPct val="130000"/>
              </a:lnSpc>
              <a:buClr>
                <a:srgbClr val="4F81BD"/>
              </a:buClr>
              <a:buFont typeface="Wingdings" panose="05000000000000000000" charset="0"/>
              <a:buNone/>
            </a:pPr>
            <a:r>
              <a:rPr lang="zh-CN" altLang="en-US" sz="1600" b="1">
                <a:latin typeface="微软雅黑" panose="020B0503020204020204" charset="-122"/>
                <a:ea typeface="微软雅黑" panose="020B0503020204020204" charset="-122"/>
              </a:rPr>
              <a:t>如果涉及到多个系统，请统一按照上面规范进行处理</a:t>
            </a:r>
            <a:endParaRPr lang="zh-CN" altLang="en-US" sz="1600" b="1">
              <a:latin typeface="微软雅黑" panose="020B0503020204020204" charset="-122"/>
              <a:ea typeface="微软雅黑" panose="020B0503020204020204" charset="-122"/>
            </a:endParaRPr>
          </a:p>
        </p:txBody>
      </p:sp>
      <p:sp>
        <p:nvSpPr>
          <p:cNvPr id="2" name="文本框 1"/>
          <p:cNvSpPr txBox="1"/>
          <p:nvPr/>
        </p:nvSpPr>
        <p:spPr>
          <a:xfrm>
            <a:off x="6553200" y="973455"/>
            <a:ext cx="4754245" cy="502602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t" forceAA="0">
            <a:spAutoFit/>
          </a:bodyPr>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立项对应的目标应用架构视图操作方式建议如下：</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  </a:t>
            </a:r>
            <a:r>
              <a:rPr kumimoji="0" lang="en-US" altLang="zh-CN"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1.  </a:t>
            </a: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先从集团工具平台把该系统生产环境应用架构视图同步到本地设计空间。</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  </a:t>
            </a:r>
            <a:r>
              <a:rPr kumimoji="0" lang="en-US" altLang="zh-CN"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2.  </a:t>
            </a: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基于本地设计空间对本次项目应用架构视图进行绘制（参考左边绘制规范），绘制完毕后不要进行发布操作。</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  </a:t>
            </a:r>
            <a:r>
              <a:rPr kumimoji="0" lang="en-US" altLang="zh-CN"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3.  </a:t>
            </a: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绘制完毕后从工具平台上导出应用架构视图并贴到本页。</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 </a:t>
            </a:r>
            <a:r>
              <a:rPr kumimoji="0" lang="en-US" altLang="zh-CN"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4.   </a:t>
            </a: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待</a:t>
            </a:r>
            <a:r>
              <a:rPr kumimoji="0" lang="en-US" altLang="zh-CN"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IT</a:t>
            </a: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中心对项目评审通过后，技术经理对本地设计空间的应用架构视图进行发布。</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a:p>
            <a:pPr marL="0" marR="0" indent="0" algn="l" defTabSz="457200" rtl="0" fontAlgn="auto" latinLnBrk="0" hangingPunct="0">
              <a:lnSpc>
                <a:spcPct val="100000"/>
              </a:lnSpc>
              <a:spcBef>
                <a:spcPts val="0"/>
              </a:spcBef>
              <a:spcAft>
                <a:spcPts val="0"/>
              </a:spcAft>
              <a:buClrTx/>
              <a:buSzTx/>
              <a:buFontTx/>
              <a:buNone/>
            </a:pP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p:txBody>
      </p:sp>
      <p:sp>
        <p:nvSpPr>
          <p:cNvPr id="139" name="文本框 138"/>
          <p:cNvSpPr txBox="1"/>
          <p:nvPr/>
        </p:nvSpPr>
        <p:spPr>
          <a:xfrm>
            <a:off x="381635" y="2839403"/>
            <a:ext cx="522605" cy="245110"/>
          </a:xfrm>
          <a:prstGeom prst="rect">
            <a:avLst/>
          </a:prstGeom>
          <a:solidFill>
            <a:srgbClr val="F79646"/>
          </a:solidFill>
          <a:ln w="28575" cmpd="sng">
            <a:noFill/>
            <a:prstDash val="solid"/>
          </a:ln>
        </p:spPr>
        <p:txBody>
          <a:bodyPr rot="0" spcFirstLastPara="0" vert="horz" wrap="square" lIns="91440" tIns="45720" rIns="91440" bIns="45720" numCol="1" spcCol="0" rtlCol="0" fromWordArt="0" anchor="ctr" anchorCtr="0" forceAA="0" compatLnSpc="0">
            <a:spAutoFit/>
          </a:bodyPr>
          <a:p>
            <a:pPr lvl="0" algn="ctr">
              <a:defRPr/>
            </a:pPr>
            <a:r>
              <a:rPr kumimoji="1" lang="zh-CN" altLang="en-US" sz="1000" b="1" noProof="0" dirty="0">
                <a:solidFill>
                  <a:schemeClr val="bg1"/>
                </a:solidFill>
                <a:uLnTx/>
                <a:latin typeface="微软雅黑" panose="020B0503020204020204" charset="-122"/>
                <a:ea typeface="微软雅黑" panose="020B0503020204020204" charset="-122"/>
                <a:cs typeface="+mn-ea"/>
                <a:sym typeface="+mn-ea"/>
              </a:rPr>
              <a:t>新增</a:t>
            </a:r>
            <a:endParaRPr kumimoji="1" lang="zh-CN" altLang="en-US" sz="1000" b="1" noProof="0" dirty="0">
              <a:solidFill>
                <a:schemeClr val="bg1"/>
              </a:solidFill>
              <a:uLnTx/>
              <a:latin typeface="微软雅黑" panose="020B0503020204020204" charset="-122"/>
              <a:ea typeface="微软雅黑" panose="020B0503020204020204" charset="-122"/>
              <a:cs typeface="+mn-ea"/>
              <a:sym typeface="+mn-ea"/>
            </a:endParaRPr>
          </a:p>
        </p:txBody>
      </p:sp>
      <p:sp>
        <p:nvSpPr>
          <p:cNvPr id="65" name="文本框 64"/>
          <p:cNvSpPr txBox="1"/>
          <p:nvPr/>
        </p:nvSpPr>
        <p:spPr>
          <a:xfrm>
            <a:off x="1089025" y="2839720"/>
            <a:ext cx="544195" cy="245110"/>
          </a:xfrm>
          <a:prstGeom prst="rect">
            <a:avLst/>
          </a:prstGeom>
          <a:solidFill>
            <a:schemeClr val="accent1">
              <a:lumMod val="75000"/>
            </a:schemeClr>
          </a:solidFill>
          <a:ln w="12700" cmpd="sng">
            <a:noFill/>
            <a:prstDash val="solid"/>
          </a:ln>
        </p:spPr>
        <p:txBody>
          <a:bodyPr rot="0" spcFirstLastPara="0" vert="horz" wrap="square" lIns="91440" tIns="45720" rIns="91440" bIns="45720" numCol="1" spcCol="0" rtlCol="0" fromWordArt="0" anchor="t" anchorCtr="0" forceAA="0" compatLnSpc="0">
            <a:spAutoFit/>
          </a:bodyPr>
          <a:p>
            <a:pPr lvl="0" algn="ctr"/>
            <a:r>
              <a:rPr lang="zh-CN" altLang="en-US" sz="1000" b="1" dirty="0">
                <a:solidFill>
                  <a:schemeClr val="bg1"/>
                </a:solidFill>
                <a:latin typeface="微软雅黑" panose="020B0503020204020204" charset="-122"/>
                <a:ea typeface="微软雅黑" panose="020B0503020204020204" charset="-122"/>
                <a:sym typeface="+mn-ea"/>
              </a:rPr>
              <a:t>优化</a:t>
            </a:r>
            <a:endParaRPr lang="zh-CN" altLang="en-US" sz="1000" b="1" dirty="0">
              <a:solidFill>
                <a:schemeClr val="bg1"/>
              </a:solidFill>
              <a:latin typeface="微软雅黑" panose="020B0503020204020204" charset="-122"/>
              <a:ea typeface="微软雅黑" panose="020B0503020204020204" charset="-122"/>
              <a:sym typeface="+mn-ea"/>
            </a:endParaRPr>
          </a:p>
        </p:txBody>
      </p:sp>
      <p:sp>
        <p:nvSpPr>
          <p:cNvPr id="3" name="文本框 2"/>
          <p:cNvSpPr txBox="1"/>
          <p:nvPr/>
        </p:nvSpPr>
        <p:spPr>
          <a:xfrm>
            <a:off x="1898015" y="2839720"/>
            <a:ext cx="544195" cy="245110"/>
          </a:xfrm>
          <a:prstGeom prst="rect">
            <a:avLst/>
          </a:prstGeom>
          <a:solidFill>
            <a:schemeClr val="bg2">
              <a:lumMod val="75000"/>
            </a:schemeClr>
          </a:solidFill>
          <a:ln w="12700" cmpd="sng">
            <a:noFill/>
            <a:prstDash val="solid"/>
          </a:ln>
        </p:spPr>
        <p:txBody>
          <a:bodyPr rot="0" spcFirstLastPara="0" vert="horz" wrap="square" lIns="91440" tIns="45720" rIns="91440" bIns="45720" numCol="1" spcCol="0" rtlCol="0" fromWordArt="0" anchor="t" anchorCtr="0" forceAA="0" compatLnSpc="0">
            <a:spAutoFit/>
          </a:bodyPr>
          <a:p>
            <a:pPr lvl="0" algn="ctr"/>
            <a:r>
              <a:rPr lang="zh-CN" altLang="en-US" sz="1000" b="1" dirty="0">
                <a:solidFill>
                  <a:schemeClr val="bg1"/>
                </a:solidFill>
                <a:latin typeface="微软雅黑" panose="020B0503020204020204" charset="-122"/>
                <a:ea typeface="微软雅黑" panose="020B0503020204020204" charset="-122"/>
                <a:sym typeface="+mn-ea"/>
              </a:rPr>
              <a:t>不变</a:t>
            </a:r>
            <a:endParaRPr lang="zh-CN" altLang="en-US" sz="1000" b="1" dirty="0">
              <a:solidFill>
                <a:schemeClr val="bg1"/>
              </a:solidFill>
              <a:latin typeface="微软雅黑" panose="020B0503020204020204" charset="-122"/>
              <a:ea typeface="微软雅黑" panose="020B050302020402020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40" name="矩形 15"/>
          <p:cNvSpPr>
            <a:spLocks noChangeArrowheads="1"/>
          </p:cNvSpPr>
          <p:nvPr/>
        </p:nvSpPr>
        <p:spPr bwMode="auto">
          <a:xfrm>
            <a:off x="1270" y="-27305"/>
            <a:ext cx="12190095" cy="861060"/>
          </a:xfrm>
          <a:prstGeom prst="rect">
            <a:avLst/>
          </a:prstGeom>
          <a:gradFill rotWithShape="1">
            <a:gsLst>
              <a:gs pos="0">
                <a:srgbClr val="003F77"/>
              </a:gs>
              <a:gs pos="50000">
                <a:srgbClr val="005FAD"/>
              </a:gs>
              <a:gs pos="100000">
                <a:srgbClr val="0072CE"/>
              </a:gs>
            </a:gsLst>
            <a:lin ang="0" scaled="1"/>
          </a:gradFill>
          <a:ln w="9525" algn="ctr">
            <a:noFill/>
            <a:round/>
          </a:ln>
        </p:spPr>
        <p:txBody>
          <a:bodyPr lIns="0" tIns="0" rIns="0" bIns="0"/>
          <a:p>
            <a:pPr defTabSz="1219200">
              <a:defRPr/>
            </a:pPr>
            <a:endParaRPr lang="zh-CN" altLang="en-US" sz="1000" dirty="0">
              <a:solidFill>
                <a:srgbClr val="404040"/>
              </a:solidFill>
              <a:latin typeface="微软雅黑" panose="020B0503020204020204" charset="-122"/>
              <a:ea typeface="微软雅黑" panose="020B0503020204020204" charset="-122"/>
            </a:endParaRPr>
          </a:p>
        </p:txBody>
      </p:sp>
      <p:sp>
        <p:nvSpPr>
          <p:cNvPr id="2052" name="矩形 6"/>
          <p:cNvSpPr>
            <a:spLocks noChangeArrowheads="1"/>
          </p:cNvSpPr>
          <p:nvPr/>
        </p:nvSpPr>
        <p:spPr bwMode="auto">
          <a:xfrm>
            <a:off x="182033" y="59056"/>
            <a:ext cx="12084051" cy="612775"/>
          </a:xfrm>
          <a:prstGeom prst="rect">
            <a:avLst/>
          </a:prstGeom>
          <a:noFill/>
          <a:ln w="9525">
            <a:noFill/>
            <a:miter lim="800000"/>
          </a:ln>
        </p:spPr>
        <p:txBody>
          <a:bodyPr lIns="121917" tIns="60958" rIns="121917" bIns="60958">
            <a:spAutoFit/>
          </a:bodyPr>
          <a:p>
            <a:pPr lvl="0" algn="l" defTabSz="1217295"/>
            <a:r>
              <a:rPr lang="zh-CN" sz="3200" b="1" dirty="0" smtClean="0">
                <a:solidFill>
                  <a:srgbClr val="FFFFFF"/>
                </a:solidFill>
                <a:latin typeface="微软雅黑" panose="020B0503020204020204" charset="-122"/>
                <a:ea typeface="微软雅黑" panose="020B0503020204020204" charset="-122"/>
                <a:sym typeface="+mn-ea"/>
              </a:rPr>
              <a:t>项目涉及系统关系图</a:t>
            </a:r>
            <a:r>
              <a:rPr lang="en-US" altLang="zh-CN" sz="3200" b="1" dirty="0" smtClean="0">
                <a:solidFill>
                  <a:srgbClr val="FFFFFF"/>
                </a:solidFill>
                <a:latin typeface="微软雅黑" panose="020B0503020204020204" charset="-122"/>
                <a:ea typeface="微软雅黑" panose="020B0503020204020204" charset="-122"/>
                <a:sym typeface="+mn-ea"/>
              </a:rPr>
              <a:t>-</a:t>
            </a:r>
            <a:r>
              <a:rPr lang="zh-CN" altLang="en-US" sz="3200" b="1" dirty="0" smtClean="0">
                <a:solidFill>
                  <a:srgbClr val="FFFFFF"/>
                </a:solidFill>
                <a:latin typeface="微软雅黑" panose="020B0503020204020204" charset="-122"/>
                <a:ea typeface="微软雅黑" panose="020B0503020204020204" charset="-122"/>
                <a:sym typeface="+mn-ea"/>
              </a:rPr>
              <a:t>管理员</a:t>
            </a:r>
            <a:endParaRPr lang="zh-CN" altLang="en-US" sz="3200" b="1" dirty="0" smtClean="0">
              <a:solidFill>
                <a:srgbClr val="FFFFFF"/>
              </a:solidFill>
              <a:latin typeface="微软雅黑" panose="020B0503020204020204" charset="-122"/>
              <a:ea typeface="微软雅黑" panose="020B0503020204020204" charset="-122"/>
              <a:sym typeface="+mn-ea"/>
            </a:endParaRPr>
          </a:p>
        </p:txBody>
      </p:sp>
      <p:sp>
        <p:nvSpPr>
          <p:cNvPr id="11323" name="文本框 61"/>
          <p:cNvSpPr txBox="1"/>
          <p:nvPr/>
        </p:nvSpPr>
        <p:spPr>
          <a:xfrm>
            <a:off x="806450" y="1228090"/>
            <a:ext cx="4842510" cy="829945"/>
          </a:xfrm>
          <a:prstGeom prst="rect">
            <a:avLst/>
          </a:prstGeom>
          <a:noFill/>
          <a:ln w="9525">
            <a:noFill/>
          </a:ln>
        </p:spPr>
        <p:txBody>
          <a:bodyPr wrap="square" anchor="t">
            <a:spAutoFit/>
          </a:bodyPr>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描述项目涉及的系统与周边系统关系，并详细表述关联系统关系是新增还是沿用</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说明此项目涉及建设系统是否会将现有系统下线</a:t>
            </a:r>
            <a:endParaRPr lang="zh-CN" altLang="en-US" sz="1600" b="1">
              <a:latin typeface="微软雅黑" panose="020B0503020204020204" charset="-122"/>
              <a:ea typeface="微软雅黑" panose="020B0503020204020204" charset="-122"/>
            </a:endParaRPr>
          </a:p>
        </p:txBody>
      </p:sp>
      <p:sp>
        <p:nvSpPr>
          <p:cNvPr id="2" name="文本框 1"/>
          <p:cNvSpPr txBox="1"/>
          <p:nvPr/>
        </p:nvSpPr>
        <p:spPr>
          <a:xfrm>
            <a:off x="6553200" y="973455"/>
            <a:ext cx="5293360" cy="4089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t" forceAA="0">
            <a:spAutoFit/>
          </a:bodyPr>
          <a:p>
            <a:pPr marL="0" marR="0" indent="0" algn="l" defTabSz="457200" rtl="0" fontAlgn="auto" latinLnBrk="0" hangingPunct="0">
              <a:lnSpc>
                <a:spcPct val="100000"/>
              </a:lnSpc>
              <a:spcBef>
                <a:spcPts val="0"/>
              </a:spcBef>
              <a:spcAft>
                <a:spcPts val="0"/>
              </a:spcAft>
              <a:buClrTx/>
              <a:buSzTx/>
              <a:buFontTx/>
              <a:buNone/>
            </a:pPr>
            <a:r>
              <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rPr>
              <a:t>与架构资产交付物样式保持一致</a:t>
            </a:r>
            <a:endParaRPr kumimoji="0" lang="zh-CN" altLang="en-US" sz="2000" b="1" i="0" u="none" strike="noStrike" cap="none" spc="0" normalizeH="0" baseline="0">
              <a:ln>
                <a:noFill/>
              </a:ln>
              <a:solidFill>
                <a:srgbClr val="FF0000"/>
              </a:solidFill>
              <a:effectLst/>
              <a:uFillTx/>
              <a:latin typeface="微软雅黑" panose="020B0503020204020204" charset="-122"/>
              <a:ea typeface="微软雅黑" panose="020B0503020204020204" charset="-122"/>
              <a:cs typeface="+mn-cs"/>
              <a:sym typeface="Arial" panose="020B0604020202020204"/>
            </a:endParaRPr>
          </a:p>
        </p:txBody>
      </p:sp>
      <p:graphicFrame>
        <p:nvGraphicFramePr>
          <p:cNvPr id="3" name="对象 2">
            <a:hlinkClick r:id="" action="ppaction://ole?verb=0"/>
          </p:cNvPr>
          <p:cNvGraphicFramePr>
            <a:graphicFrameLocks noChangeAspect="1"/>
          </p:cNvGraphicFramePr>
          <p:nvPr/>
        </p:nvGraphicFramePr>
        <p:xfrm>
          <a:off x="10195560" y="3839210"/>
          <a:ext cx="971550" cy="666750"/>
        </p:xfrm>
        <a:graphic>
          <a:graphicData uri="http://schemas.openxmlformats.org/presentationml/2006/ole">
            <mc:AlternateContent xmlns:mc="http://schemas.openxmlformats.org/markup-compatibility/2006">
              <mc:Choice xmlns:v="urn:schemas-microsoft-com:vml" Requires="v">
                <p:oleObj spid="_x0000_s8204" name="" showAsIcon="1" r:id="rId1" imgW="971550" imgH="666750" progId="Excel.Sheet.12">
                  <p:embed/>
                </p:oleObj>
              </mc:Choice>
              <mc:Fallback>
                <p:oleObj name="" showAsIcon="1" r:id="rId1" imgW="971550" imgH="666750" progId="Excel.Sheet.12">
                  <p:embed/>
                  <p:pic>
                    <p:nvPicPr>
                      <p:cNvPr id="0" name="图片 2050"/>
                      <p:cNvPicPr/>
                      <p:nvPr/>
                    </p:nvPicPr>
                    <p:blipFill>
                      <a:blip r:embed="rId2"/>
                      <a:stretch>
                        <a:fillRect/>
                      </a:stretch>
                    </p:blipFill>
                    <p:spPr>
                      <a:xfrm>
                        <a:off x="10195560" y="3839210"/>
                        <a:ext cx="971550" cy="666750"/>
                      </a:xfrm>
                      <a:prstGeom prst="rect">
                        <a:avLst/>
                      </a:prstGeom>
                    </p:spPr>
                  </p:pic>
                </p:oleObj>
              </mc:Fallback>
            </mc:AlternateContent>
          </a:graphicData>
        </a:graphic>
      </p:graphicFrame>
    </p:spTree>
    <p:custDataLst>
      <p:tags r:id="rId3"/>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33794" name="矩形 15"/>
          <p:cNvSpPr/>
          <p:nvPr/>
        </p:nvSpPr>
        <p:spPr>
          <a:xfrm>
            <a:off x="0" y="-27305"/>
            <a:ext cx="12190730" cy="849630"/>
          </a:xfrm>
          <a:prstGeom prst="rect">
            <a:avLst/>
          </a:prstGeom>
          <a:gradFill rotWithShape="1">
            <a:gsLst>
              <a:gs pos="0">
                <a:srgbClr val="003F77">
                  <a:alpha val="100000"/>
                </a:srgbClr>
              </a:gs>
              <a:gs pos="50000">
                <a:srgbClr val="005FAD">
                  <a:alpha val="100000"/>
                </a:srgbClr>
              </a:gs>
              <a:gs pos="100000">
                <a:srgbClr val="0072CE">
                  <a:alpha val="100000"/>
                </a:srgbClr>
              </a:gs>
            </a:gsLst>
            <a:lin ang="0" scaled="1"/>
            <a:tileRect/>
          </a:gradFill>
          <a:ln w="9525">
            <a:noFill/>
          </a:ln>
        </p:spPr>
        <p:txBody>
          <a:bodyPr lIns="0" tIns="0" rIns="0" bIns="0" anchor="t" anchorCtr="0"/>
          <a:p>
            <a:pPr defTabSz="1219200" latinLnBrk="1" hangingPunct="0"/>
            <a:endParaRPr lang="zh-CN" altLang="en-US" sz="1000" dirty="0">
              <a:solidFill>
                <a:srgbClr val="404040"/>
              </a:solidFill>
              <a:latin typeface="微软雅黑" panose="020B0503020204020204" charset="-122"/>
              <a:ea typeface="微软雅黑" panose="020B0503020204020204" charset="-122"/>
            </a:endParaRPr>
          </a:p>
        </p:txBody>
      </p:sp>
      <p:sp>
        <p:nvSpPr>
          <p:cNvPr id="33795" name="矩形 6"/>
          <p:cNvSpPr/>
          <p:nvPr/>
        </p:nvSpPr>
        <p:spPr bwMode="auto">
          <a:xfrm>
            <a:off x="182563" y="59055"/>
            <a:ext cx="12084050" cy="612775"/>
          </a:xfrm>
          <a:prstGeom prst="rect">
            <a:avLst/>
          </a:prstGeom>
          <a:noFill/>
          <a:ln w="9525">
            <a:noFill/>
            <a:miter lim="800000"/>
          </a:ln>
        </p:spPr>
        <p:txBody>
          <a:bodyPr lIns="121917" tIns="60958" rIns="121917" bIns="60958" anchor="t" anchorCtr="0">
            <a:spAutoFit/>
          </a:bodyPr>
          <a:p>
            <a:pPr lvl="0" defTabSz="1217295"/>
            <a:r>
              <a:rPr lang="zh-CN" sz="3200" b="1" dirty="0" smtClean="0">
                <a:solidFill>
                  <a:srgbClr val="FFFFFF"/>
                </a:solidFill>
                <a:latin typeface="微软雅黑" panose="020B0503020204020204" charset="-122"/>
                <a:ea typeface="微软雅黑" panose="020B0503020204020204" charset="-122"/>
                <a:sym typeface="+mn-ea"/>
              </a:rPr>
              <a:t>解决方案-</a:t>
            </a:r>
            <a:r>
              <a:rPr lang="zh-CN" altLang="zh-CN" sz="3200" b="1" dirty="0">
                <a:solidFill>
                  <a:srgbClr val="FFFFFF"/>
                </a:solidFill>
                <a:latin typeface="微软雅黑" panose="020B0503020204020204" charset="-122"/>
                <a:ea typeface="微软雅黑" panose="020B0503020204020204" charset="-122"/>
              </a:rPr>
              <a:t>系统运营指标</a:t>
            </a:r>
            <a:r>
              <a:rPr lang="en-US" altLang="zh-CN" sz="3200" b="1" dirty="0">
                <a:solidFill>
                  <a:srgbClr val="FFFFFF"/>
                </a:solidFill>
                <a:latin typeface="微软雅黑" panose="020B0503020204020204" charset="-122"/>
                <a:ea typeface="微软雅黑" panose="020B0503020204020204" charset="-122"/>
              </a:rPr>
              <a:t>-</a:t>
            </a:r>
            <a:r>
              <a:rPr lang="zh-CN" altLang="en-US" sz="3200" b="1" dirty="0">
                <a:solidFill>
                  <a:srgbClr val="FFFFFF"/>
                </a:solidFill>
                <a:latin typeface="微软雅黑" panose="020B0503020204020204" charset="-122"/>
                <a:ea typeface="微软雅黑" panose="020B0503020204020204" charset="-122"/>
              </a:rPr>
              <a:t>管理员</a:t>
            </a:r>
            <a:endParaRPr lang="zh-CN" altLang="en-US" sz="3200" b="1"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323" name="文本框 61"/>
          <p:cNvSpPr txBox="1"/>
          <p:nvPr/>
        </p:nvSpPr>
        <p:spPr>
          <a:xfrm>
            <a:off x="469265" y="1192530"/>
            <a:ext cx="7442200" cy="337185"/>
          </a:xfrm>
          <a:prstGeom prst="rect">
            <a:avLst/>
          </a:prstGeom>
          <a:noFill/>
          <a:ln w="9525">
            <a:noFill/>
          </a:ln>
        </p:spPr>
        <p:txBody>
          <a:bodyPr wrap="square" anchor="t">
            <a:spAutoFit/>
          </a:bodyPr>
          <a:p>
            <a:pPr marL="285750" indent="-285750">
              <a:buFont typeface="Arial" panose="020B0604020202020204" pitchFamily="34" charset="0"/>
              <a:buChar char="•"/>
            </a:pPr>
            <a:r>
              <a:rPr lang="zh-CN" altLang="en-US" sz="1600" b="1" dirty="0" smtClean="0">
                <a:latin typeface="微软雅黑" panose="020B0503020204020204" charset="-122"/>
                <a:ea typeface="微软雅黑" panose="020B0503020204020204" charset="-122"/>
              </a:rPr>
              <a:t>定义项目的系统运营指标</a:t>
            </a:r>
            <a:endParaRPr lang="zh-CN" altLang="en-US" sz="1600" b="1" dirty="0">
              <a:latin typeface="微软雅黑" panose="020B0503020204020204" charset="-122"/>
              <a:ea typeface="微软雅黑" panose="020B0503020204020204" charset="-122"/>
            </a:endParaRPr>
          </a:p>
        </p:txBody>
      </p:sp>
      <p:graphicFrame>
        <p:nvGraphicFramePr>
          <p:cNvPr id="9" name="表格 8"/>
          <p:cNvGraphicFramePr/>
          <p:nvPr/>
        </p:nvGraphicFramePr>
        <p:xfrm>
          <a:off x="469265" y="1635125"/>
          <a:ext cx="11125200" cy="4503420"/>
        </p:xfrm>
        <a:graphic>
          <a:graphicData uri="http://schemas.openxmlformats.org/drawingml/2006/table">
            <a:tbl>
              <a:tblPr firstRow="1" bandRow="1">
                <a:tableStyleId>{5C22544A-7EE6-4342-B048-85BDC9FD1C3A}</a:tableStyleId>
              </a:tblPr>
              <a:tblGrid>
                <a:gridCol w="1797780"/>
                <a:gridCol w="3529965"/>
                <a:gridCol w="2300605"/>
                <a:gridCol w="1793875"/>
                <a:gridCol w="1702975"/>
              </a:tblGrid>
              <a:tr h="281940">
                <a:tc>
                  <a:txBody>
                    <a:bodyPr/>
                    <a:p>
                      <a:pPr algn="ctr">
                        <a:buNone/>
                      </a:pPr>
                      <a:r>
                        <a:rPr lang="zh-CN" sz="1200" b="1">
                          <a:solidFill>
                            <a:srgbClr val="000000"/>
                          </a:solidFill>
                          <a:latin typeface="Arial" panose="020B0604020202020204" pitchFamily="34" charset="0"/>
                          <a:ea typeface="宋体" panose="02010600030101010101" pitchFamily="2" charset="-122"/>
                        </a:rPr>
                        <a:t>指标</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b="1">
                          <a:solidFill>
                            <a:srgbClr val="000000"/>
                          </a:solidFill>
                          <a:latin typeface="Arial" panose="020B0604020202020204" pitchFamily="34" charset="0"/>
                          <a:ea typeface="宋体" panose="02010600030101010101" pitchFamily="2" charset="-122"/>
                        </a:rPr>
                        <a:t>指标描述和衡量方法</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b="1">
                          <a:solidFill>
                            <a:srgbClr val="000000"/>
                          </a:solidFill>
                          <a:latin typeface="Arial" panose="020B0604020202020204" pitchFamily="34" charset="0"/>
                          <a:ea typeface="宋体" panose="02010600030101010101" pitchFamily="2" charset="-122"/>
                        </a:rPr>
                        <a:t>计算公式</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b="1">
                          <a:solidFill>
                            <a:srgbClr val="000000"/>
                          </a:solidFill>
                          <a:latin typeface="Arial" panose="020B0604020202020204" pitchFamily="34" charset="0"/>
                          <a:ea typeface="宋体" panose="02010600030101010101" pitchFamily="2" charset="-122"/>
                        </a:rPr>
                        <a:t>目标值</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altLang="en-US" sz="1200" b="1">
                          <a:solidFill>
                            <a:srgbClr val="000000"/>
                          </a:solidFill>
                          <a:latin typeface="Arial" panose="020B0604020202020204" pitchFamily="34" charset="0"/>
                          <a:ea typeface="宋体" panose="02010600030101010101" pitchFamily="2" charset="-122"/>
                        </a:rPr>
                        <a:t>备注</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105">
                <a:tc>
                  <a:txBody>
                    <a:bodyPr/>
                    <a:p>
                      <a:pPr algn="l">
                        <a:buNone/>
                      </a:pPr>
                      <a:r>
                        <a:rPr lang="zh-CN" sz="1200">
                          <a:solidFill>
                            <a:srgbClr val="000000"/>
                          </a:solidFill>
                          <a:latin typeface="Arial" panose="020B0604020202020204" pitchFamily="34" charset="0"/>
                          <a:ea typeface="宋体" panose="02010600030101010101" pitchFamily="2" charset="-122"/>
                        </a:rPr>
                        <a:t>日均业务交易量</a:t>
                      </a:r>
                      <a:endParaRPr lang="zh-CN" altLang="en-US" sz="120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宋体" panose="02010600030101010101" pitchFamily="2" charset="-122"/>
                        </a:rPr>
                        <a:t>月业务交易量</a:t>
                      </a:r>
                      <a:r>
                        <a:rPr lang="en-US" sz="1200">
                          <a:solidFill>
                            <a:srgbClr val="000000"/>
                          </a:solidFill>
                          <a:latin typeface="Arial" panose="020B0604020202020204" pitchFamily="34" charset="0"/>
                        </a:rPr>
                        <a:t>÷</a:t>
                      </a:r>
                      <a:r>
                        <a:rPr lang="en-US" sz="1200">
                          <a:solidFill>
                            <a:srgbClr val="000000"/>
                          </a:solidFill>
                          <a:latin typeface="宋体" panose="02010600030101010101" pitchFamily="2" charset="-122"/>
                        </a:rPr>
                        <a:t>月总交易天数（自然月）</a:t>
                      </a:r>
                      <a:endParaRPr lang="en-US" altLang="en-US" sz="1200">
                        <a:solidFill>
                          <a:srgbClr val="000000"/>
                        </a:solidFill>
                        <a:latin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740">
                <a:tc>
                  <a:txBody>
                    <a:bodyPr/>
                    <a:p>
                      <a:pPr algn="l">
                        <a:buNone/>
                      </a:pPr>
                      <a:r>
                        <a:rPr lang="zh-CN" sz="1200">
                          <a:solidFill>
                            <a:srgbClr val="000000"/>
                          </a:solidFill>
                          <a:latin typeface="Arial" panose="020B0604020202020204" pitchFamily="34" charset="0"/>
                          <a:ea typeface="Arial" panose="020B0604020202020204" pitchFamily="34" charset="0"/>
                        </a:rPr>
                        <a:t>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汇总系统总用户数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105">
                <a:tc>
                  <a:txBody>
                    <a:bodyPr/>
                    <a:p>
                      <a:pPr algn="l">
                        <a:buNone/>
                      </a:pPr>
                      <a:r>
                        <a:rPr lang="zh-CN" sz="1200">
                          <a:solidFill>
                            <a:srgbClr val="000000"/>
                          </a:solidFill>
                          <a:latin typeface="Arial" panose="020B0604020202020204" pitchFamily="34" charset="0"/>
                          <a:ea typeface="Arial" panose="020B0604020202020204" pitchFamily="34" charset="0"/>
                        </a:rPr>
                        <a:t>年业务交易量</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日均业务交易量*365</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日均业务交易量*365</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105">
                <a:tc>
                  <a:txBody>
                    <a:bodyPr/>
                    <a:p>
                      <a:pPr algn="l">
                        <a:buNone/>
                      </a:pPr>
                      <a:r>
                        <a:rPr lang="zh-CN" sz="1200">
                          <a:solidFill>
                            <a:srgbClr val="000000"/>
                          </a:solidFill>
                          <a:latin typeface="Arial" panose="020B0604020202020204" pitchFamily="34" charset="0"/>
                          <a:ea typeface="Arial" panose="020B0604020202020204" pitchFamily="34" charset="0"/>
                        </a:rPr>
                        <a:t>覆盖机构数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汇总系统机构数量：包含子公司</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105">
                <a:tc>
                  <a:txBody>
                    <a:bodyPr/>
                    <a:p>
                      <a:pPr algn="l">
                        <a:buNone/>
                      </a:pPr>
                      <a:r>
                        <a:rPr lang="zh-CN" sz="1200">
                          <a:solidFill>
                            <a:srgbClr val="000000"/>
                          </a:solidFill>
                          <a:latin typeface="Arial" panose="020B0604020202020204" pitchFamily="34" charset="0"/>
                          <a:ea typeface="Arial" panose="020B0604020202020204" pitchFamily="34" charset="0"/>
                        </a:rPr>
                        <a:t>机构覆盖率(%)</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覆盖机构数指标值/目标值</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覆盖机构数/9</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8950">
                <a:tc>
                  <a:txBody>
                    <a:bodyPr/>
                    <a:p>
                      <a:pPr algn="l">
                        <a:buNone/>
                      </a:pPr>
                      <a:r>
                        <a:rPr lang="zh-CN" sz="1200">
                          <a:solidFill>
                            <a:srgbClr val="000000"/>
                          </a:solidFill>
                          <a:latin typeface="Arial" panose="020B0604020202020204" pitchFamily="34" charset="0"/>
                          <a:ea typeface="Arial" panose="020B0604020202020204" pitchFamily="34" charset="0"/>
                        </a:rPr>
                        <a:t>日活跃用户数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按月推送，可取当月日活跃用户数最大值</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59105">
                <a:tc>
                  <a:txBody>
                    <a:bodyPr/>
                    <a:p>
                      <a:pPr algn="l">
                        <a:buNone/>
                      </a:pPr>
                      <a:r>
                        <a:rPr lang="zh-CN" sz="1200">
                          <a:solidFill>
                            <a:srgbClr val="000000"/>
                          </a:solidFill>
                          <a:latin typeface="Arial" panose="020B0604020202020204" pitchFamily="34" charset="0"/>
                          <a:ea typeface="Arial" panose="020B0604020202020204" pitchFamily="34" charset="0"/>
                        </a:rPr>
                        <a:t>月活跃用户数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本月登录的用户数（去重）</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8315">
                <a:tc>
                  <a:txBody>
                    <a:bodyPr/>
                    <a:p>
                      <a:pPr algn="l">
                        <a:buNone/>
                      </a:pPr>
                      <a:r>
                        <a:rPr lang="zh-CN" sz="1200">
                          <a:solidFill>
                            <a:srgbClr val="000000"/>
                          </a:solidFill>
                          <a:latin typeface="Arial" panose="020B0604020202020204" pitchFamily="34" charset="0"/>
                          <a:ea typeface="Arial" panose="020B0604020202020204" pitchFamily="34" charset="0"/>
                        </a:rPr>
                        <a:t>日活跃用户占比(%)</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日活/总用户数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日活跃用户数/总用户数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8950">
                <a:tc>
                  <a:txBody>
                    <a:bodyPr/>
                    <a:p>
                      <a:pPr algn="l">
                        <a:buNone/>
                      </a:pPr>
                      <a:r>
                        <a:rPr lang="zh-CN" sz="1200">
                          <a:solidFill>
                            <a:srgbClr val="000000"/>
                          </a:solidFill>
                          <a:latin typeface="Arial" panose="020B0604020202020204" pitchFamily="34" charset="0"/>
                          <a:ea typeface="Arial" panose="020B0604020202020204" pitchFamily="34" charset="0"/>
                        </a:rPr>
                        <a:t>月活跃用户占比(%)</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月活/总用户数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r>
                        <a:rPr lang="zh-CN" sz="1200">
                          <a:solidFill>
                            <a:srgbClr val="000000"/>
                          </a:solidFill>
                          <a:latin typeface="Arial" panose="020B0604020202020204" pitchFamily="34" charset="0"/>
                          <a:ea typeface="Arial" panose="020B0604020202020204" pitchFamily="34" charset="0"/>
                        </a:rPr>
                        <a:t>月活跃用户数/总用户数</a:t>
                      </a:r>
                      <a:endParaRPr lang="zh-CN" altLang="en-US" sz="1200">
                        <a:solidFill>
                          <a:srgbClr val="000000"/>
                        </a:solidFill>
                        <a:latin typeface="Arial" panose="020B0604020202020204" pitchFamily="34" charset="0"/>
                        <a:ea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l">
                        <a:buNone/>
                      </a:pPr>
                      <a:endParaRPr lang="en-US" altLang="en-US" sz="1200">
                        <a:solidFill>
                          <a:srgbClr val="000000"/>
                        </a:solidFill>
                        <a:latin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40" name="矩形 15"/>
          <p:cNvSpPr>
            <a:spLocks noChangeArrowheads="1"/>
          </p:cNvSpPr>
          <p:nvPr/>
        </p:nvSpPr>
        <p:spPr bwMode="auto">
          <a:xfrm>
            <a:off x="1270" y="-118110"/>
            <a:ext cx="12495530" cy="923925"/>
          </a:xfrm>
          <a:prstGeom prst="rect">
            <a:avLst/>
          </a:prstGeom>
          <a:gradFill rotWithShape="1">
            <a:gsLst>
              <a:gs pos="0">
                <a:srgbClr val="003F77"/>
              </a:gs>
              <a:gs pos="50000">
                <a:srgbClr val="005FAD"/>
              </a:gs>
              <a:gs pos="100000">
                <a:srgbClr val="0072CE"/>
              </a:gs>
            </a:gsLst>
            <a:lin ang="0" scaled="1"/>
          </a:gradFill>
          <a:ln w="9525" algn="ctr">
            <a:noFill/>
            <a:round/>
          </a:ln>
        </p:spPr>
        <p:txBody>
          <a:bodyPr lIns="0" tIns="0" rIns="0" bIns="0"/>
          <a:p>
            <a:pPr defTabSz="1219200">
              <a:defRPr/>
            </a:pPr>
            <a:endParaRPr lang="zh-CN" altLang="en-US" sz="1000" dirty="0">
              <a:solidFill>
                <a:srgbClr val="404040"/>
              </a:solidFill>
              <a:latin typeface="微软雅黑" panose="020B0503020204020204" charset="-122"/>
              <a:ea typeface="微软雅黑" panose="020B0503020204020204" charset="-122"/>
            </a:endParaRPr>
          </a:p>
        </p:txBody>
      </p:sp>
      <p:sp>
        <p:nvSpPr>
          <p:cNvPr id="2052" name="矩形 6"/>
          <p:cNvSpPr>
            <a:spLocks noChangeArrowheads="1"/>
          </p:cNvSpPr>
          <p:nvPr/>
        </p:nvSpPr>
        <p:spPr bwMode="auto">
          <a:xfrm>
            <a:off x="182245" y="0"/>
            <a:ext cx="12384405" cy="612775"/>
          </a:xfrm>
          <a:prstGeom prst="rect">
            <a:avLst/>
          </a:prstGeom>
          <a:noFill/>
          <a:ln w="9525">
            <a:noFill/>
            <a:miter lim="800000"/>
          </a:ln>
        </p:spPr>
        <p:txBody>
          <a:bodyPr wrap="square" lIns="121917" tIns="60958" rIns="121917" bIns="60958">
            <a:spAutoFit/>
          </a:bodyPr>
          <a:p>
            <a:pPr lvl="0" algn="l" defTabSz="1217295"/>
            <a:r>
              <a:rPr lang="zh-CN" sz="3200" b="1" dirty="0" smtClean="0">
                <a:solidFill>
                  <a:srgbClr val="FFFFFF"/>
                </a:solidFill>
                <a:latin typeface="微软雅黑" panose="020B0503020204020204" charset="-122"/>
                <a:ea typeface="微软雅黑" panose="020B0503020204020204" charset="-122"/>
                <a:sym typeface="+mn-ea"/>
              </a:rPr>
              <a:t>项目总体技术架构</a:t>
            </a:r>
            <a:r>
              <a:rPr lang="en-US" altLang="zh-CN" sz="3200" b="1" dirty="0" smtClean="0">
                <a:solidFill>
                  <a:srgbClr val="FFFFFF"/>
                </a:solidFill>
                <a:latin typeface="微软雅黑" panose="020B0503020204020204" charset="-122"/>
                <a:ea typeface="微软雅黑" panose="020B0503020204020204" charset="-122"/>
                <a:sym typeface="+mn-ea"/>
              </a:rPr>
              <a:t>-</a:t>
            </a:r>
            <a:r>
              <a:rPr lang="zh-CN" altLang="en-US" sz="3200" b="1" dirty="0" smtClean="0">
                <a:solidFill>
                  <a:srgbClr val="FFFFFF"/>
                </a:solidFill>
                <a:latin typeface="微软雅黑" panose="020B0503020204020204" charset="-122"/>
                <a:ea typeface="微软雅黑" panose="020B0503020204020204" charset="-122"/>
                <a:sym typeface="+mn-ea"/>
              </a:rPr>
              <a:t>管理员</a:t>
            </a:r>
            <a:endParaRPr lang="zh-CN" altLang="en-US" sz="3200" b="1" dirty="0" smtClean="0">
              <a:solidFill>
                <a:srgbClr val="FFFFFF"/>
              </a:solidFill>
              <a:latin typeface="微软雅黑" panose="020B0503020204020204" charset="-122"/>
              <a:ea typeface="微软雅黑" panose="020B0503020204020204" charset="-122"/>
              <a:sym typeface="+mn-ea"/>
            </a:endParaRPr>
          </a:p>
        </p:txBody>
      </p:sp>
      <p:sp>
        <p:nvSpPr>
          <p:cNvPr id="11323" name="文本框 61"/>
          <p:cNvSpPr txBox="1"/>
          <p:nvPr/>
        </p:nvSpPr>
        <p:spPr>
          <a:xfrm>
            <a:off x="419735" y="1185545"/>
            <a:ext cx="6035040" cy="4276725"/>
          </a:xfrm>
          <a:prstGeom prst="rect">
            <a:avLst/>
          </a:prstGeom>
          <a:noFill/>
          <a:ln w="9525">
            <a:noFill/>
          </a:ln>
        </p:spPr>
        <p:txBody>
          <a:bodyPr wrap="square" anchor="t">
            <a:spAutoFit/>
          </a:bodyPr>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描述项目涉及的系统所采用哪些技术工具，及每个技术工具</a:t>
            </a:r>
            <a:r>
              <a:rPr lang="en-US" altLang="zh-CN" sz="1600" b="1">
                <a:latin typeface="微软雅黑" panose="020B0503020204020204" charset="-122"/>
                <a:ea typeface="微软雅黑" panose="020B0503020204020204" charset="-122"/>
              </a:rPr>
              <a:t>/</a:t>
            </a:r>
            <a:r>
              <a:rPr lang="zh-CN" altLang="en-US" sz="16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组件的版本</a:t>
            </a:r>
            <a:r>
              <a:rPr lang="zh-CN" altLang="en-US" sz="1600" b="1">
                <a:latin typeface="微软雅黑" panose="020B0503020204020204" charset="-122"/>
                <a:ea typeface="微软雅黑" panose="020B0503020204020204" charset="-122"/>
              </a:rPr>
              <a:t>情况。</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技术架构应与解决方案中采取的技术手段所对应。</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技术架构图参照附件二的规范</a:t>
            </a:r>
            <a:r>
              <a:rPr lang="zh-CN" altLang="en-US" sz="1600" b="1">
                <a:latin typeface="微软雅黑" panose="020B0503020204020204" charset="-122"/>
                <a:ea typeface="微软雅黑" panose="020B0503020204020204" charset="-122"/>
                <a:sym typeface="+mn-ea"/>
              </a:rPr>
              <a:t>绘制</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sym typeface="+mn-ea"/>
              </a:rPr>
              <a:t>技术架构图</a:t>
            </a:r>
            <a:r>
              <a:rPr lang="zh-CN" altLang="en-US" sz="16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mn-ea"/>
              </a:rPr>
              <a:t>应绘制完毕后</a:t>
            </a:r>
            <a:r>
              <a:rPr lang="zh-CN" altLang="en-US" sz="1600" b="1">
                <a:latin typeface="微软雅黑" panose="020B0503020204020204" charset="-122"/>
                <a:ea typeface="微软雅黑" panose="020B0503020204020204" charset="-122"/>
                <a:sym typeface="+mn-ea"/>
              </a:rPr>
              <a:t>，导出图片展现在本页面</a:t>
            </a:r>
            <a:endParaRPr lang="zh-CN" altLang="en-US" sz="1600" b="1">
              <a:latin typeface="微软雅黑" panose="020B0503020204020204" charset="-122"/>
              <a:ea typeface="微软雅黑" panose="020B0503020204020204" charset="-122"/>
              <a:sym typeface="+mn-ea"/>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根据 《中国太平洋财产保险股份有限公司科技创新中心架构闭环管理细则-修订版2023》2023年以后新建的系统或者架构改造类系统必须使用产险开发框架</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项目选取技术栈应在附件一的产险应用技术分类清单范围内</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中心评审通过后， 技术经理在集团工具平台上发布技术架构资产</a:t>
            </a:r>
            <a:endParaRPr lang="zh-CN" altLang="en-US" sz="1600" b="1">
              <a:latin typeface="微软雅黑" panose="020B0503020204020204" charset="-122"/>
              <a:ea typeface="微软雅黑" panose="020B0503020204020204" charset="-122"/>
            </a:endParaRPr>
          </a:p>
        </p:txBody>
      </p:sp>
      <p:graphicFrame>
        <p:nvGraphicFramePr>
          <p:cNvPr id="3" name="对象 2">
            <a:hlinkClick r:id="" action="ppaction://ole?verb="/>
          </p:cNvPr>
          <p:cNvGraphicFramePr>
            <a:graphicFrameLocks noChangeAspect="1"/>
          </p:cNvGraphicFramePr>
          <p:nvPr/>
        </p:nvGraphicFramePr>
        <p:xfrm>
          <a:off x="7393305" y="5261610"/>
          <a:ext cx="971550" cy="666750"/>
        </p:xfrm>
        <a:graphic>
          <a:graphicData uri="http://schemas.openxmlformats.org/presentationml/2006/ole">
            <mc:AlternateContent xmlns:mc="http://schemas.openxmlformats.org/markup-compatibility/2006">
              <mc:Choice xmlns:v="urn:schemas-microsoft-com:vml" Requires="v">
                <p:oleObj spid="_x0000_s1025" name="" showAsIcon="1" r:id="rId1" imgW="971550" imgH="666750" progId="Excel.Sheet.12">
                  <p:embed/>
                </p:oleObj>
              </mc:Choice>
              <mc:Fallback>
                <p:oleObj name="" showAsIcon="1" r:id="rId1" imgW="971550" imgH="666750" progId="Excel.Sheet.12">
                  <p:embed/>
                  <p:pic>
                    <p:nvPicPr>
                      <p:cNvPr id="0" name="图片 1024"/>
                      <p:cNvPicPr/>
                      <p:nvPr/>
                    </p:nvPicPr>
                    <p:blipFill>
                      <a:blip r:embed="rId2"/>
                      <a:stretch>
                        <a:fillRect/>
                      </a:stretch>
                    </p:blipFill>
                    <p:spPr>
                      <a:xfrm>
                        <a:off x="7393305" y="5261610"/>
                        <a:ext cx="971550" cy="666750"/>
                      </a:xfrm>
                      <a:prstGeom prst="rect">
                        <a:avLst/>
                      </a:prstGeom>
                    </p:spPr>
                  </p:pic>
                </p:oleObj>
              </mc:Fallback>
            </mc:AlternateContent>
          </a:graphicData>
        </a:graphic>
      </p:graphicFrame>
      <p:graphicFrame>
        <p:nvGraphicFramePr>
          <p:cNvPr id="4" name="对象 3">
            <a:hlinkClick r:id="" action="ppaction://ole?verb="/>
          </p:cNvPr>
          <p:cNvGraphicFramePr>
            <a:graphicFrameLocks noChangeAspect="1"/>
          </p:cNvGraphicFramePr>
          <p:nvPr/>
        </p:nvGraphicFramePr>
        <p:xfrm>
          <a:off x="9229725" y="5285105"/>
          <a:ext cx="820420" cy="643255"/>
        </p:xfrm>
        <a:graphic>
          <a:graphicData uri="http://schemas.openxmlformats.org/presentationml/2006/ole">
            <mc:AlternateContent xmlns:mc="http://schemas.openxmlformats.org/markup-compatibility/2006">
              <mc:Choice xmlns:v="urn:schemas-microsoft-com:vml" Requires="v">
                <p:oleObj spid="_x0000_s1026" name="" showAsIcon="1" r:id="rId3" imgW="971550" imgH="1238250" progId="PowerPoint.Show.12">
                  <p:embed/>
                </p:oleObj>
              </mc:Choice>
              <mc:Fallback>
                <p:oleObj name="" showAsIcon="1" r:id="rId3" imgW="971550" imgH="1238250" progId="PowerPoint.Show.12">
                  <p:embed/>
                  <p:pic>
                    <p:nvPicPr>
                      <p:cNvPr id="0" name="图片 1025"/>
                      <p:cNvPicPr/>
                      <p:nvPr/>
                    </p:nvPicPr>
                    <p:blipFill>
                      <a:blip r:embed="rId4"/>
                      <a:stretch>
                        <a:fillRect/>
                      </a:stretch>
                    </p:blipFill>
                    <p:spPr>
                      <a:xfrm>
                        <a:off x="9229725" y="5285105"/>
                        <a:ext cx="820420" cy="643255"/>
                      </a:xfrm>
                      <a:prstGeom prst="rect">
                        <a:avLst/>
                      </a:prstGeom>
                    </p:spPr>
                  </p:pic>
                </p:oleObj>
              </mc:Fallback>
            </mc:AlternateContent>
          </a:graphicData>
        </a:graphic>
      </p:graphicFrame>
      <p:pic>
        <p:nvPicPr>
          <p:cNvPr id="7" name="图片 6"/>
          <p:cNvPicPr>
            <a:picLocks noChangeAspect="1"/>
          </p:cNvPicPr>
          <p:nvPr/>
        </p:nvPicPr>
        <p:blipFill>
          <a:blip r:embed="rId5"/>
          <a:stretch>
            <a:fillRect/>
          </a:stretch>
        </p:blipFill>
        <p:spPr>
          <a:xfrm>
            <a:off x="6647815" y="1185545"/>
            <a:ext cx="5290820" cy="3000375"/>
          </a:xfrm>
          <a:prstGeom prst="rect">
            <a:avLst/>
          </a:prstGeom>
        </p:spPr>
      </p:pic>
      <p:sp>
        <p:nvSpPr>
          <p:cNvPr id="17" name="文本框 16"/>
          <p:cNvSpPr txBox="1"/>
          <p:nvPr/>
        </p:nvSpPr>
        <p:spPr>
          <a:xfrm rot="1260000">
            <a:off x="11008360" y="989648"/>
            <a:ext cx="1146175" cy="378460"/>
          </a:xfrm>
          <a:prstGeom prst="rect">
            <a:avLst/>
          </a:prstGeom>
          <a:solidFill>
            <a:schemeClr val="accent5">
              <a:lumMod val="75000"/>
            </a:schemeClr>
          </a:solid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indent="0" algn="ctr" defTabSz="457200" rtl="0" fontAlgn="auto" latinLnBrk="0" hangingPunct="0">
              <a:lnSpc>
                <a:spcPct val="100000"/>
              </a:lnSpc>
              <a:spcBef>
                <a:spcPts val="0"/>
              </a:spcBef>
              <a:spcAft>
                <a:spcPts val="0"/>
              </a:spcAft>
              <a:buClrTx/>
              <a:buSzTx/>
              <a:buFontTx/>
              <a:buNone/>
            </a:pPr>
            <a:r>
              <a:rPr kumimoji="0" lang="zh-CN" altLang="en-US" sz="1800" b="1" i="0" u="none" strike="noStrike" cap="none" spc="0" normalizeH="0" baseline="0">
                <a:ln>
                  <a:noFill/>
                </a:ln>
                <a:solidFill>
                  <a:schemeClr val="bg1"/>
                </a:solidFill>
                <a:effectLst/>
                <a:uFillTx/>
                <a:latin typeface="微软雅黑" panose="020B0503020204020204" charset="-122"/>
                <a:ea typeface="微软雅黑" panose="020B0503020204020204" charset="-122"/>
                <a:cs typeface="微软雅黑" panose="020B0503020204020204" charset="-122"/>
                <a:sym typeface="Arial" panose="020B0604020202020204"/>
              </a:rPr>
              <a:t>示   例</a:t>
            </a:r>
            <a:endParaRPr kumimoji="0" lang="zh-CN" altLang="en-US" sz="1800" b="1" i="0" u="none" strike="noStrike" cap="none" spc="0" normalizeH="0" baseline="0">
              <a:ln>
                <a:noFill/>
              </a:ln>
              <a:solidFill>
                <a:schemeClr val="bg1"/>
              </a:solidFill>
              <a:effectLst/>
              <a:uFillTx/>
              <a:latin typeface="微软雅黑" panose="020B0503020204020204" charset="-122"/>
              <a:ea typeface="微软雅黑" panose="020B0503020204020204" charset="-122"/>
              <a:cs typeface="微软雅黑" panose="020B0503020204020204" charset="-122"/>
              <a:sym typeface="Arial" panose="020B0604020202020204"/>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360" y="5110480"/>
            <a:ext cx="309880" cy="460375"/>
          </a:xfrm>
          <a:prstGeom prst="rect">
            <a:avLst/>
          </a:prstGeom>
          <a:noFill/>
        </p:spPr>
        <p:txBody>
          <a:bodyPr wrap="none" rtlCol="0">
            <a:spAutoFit/>
          </a:bodyPr>
          <a:p>
            <a:endParaRPr lang="zh-CN" altLang="en-US" sz="2400"/>
          </a:p>
        </p:txBody>
      </p:sp>
      <p:sp>
        <p:nvSpPr>
          <p:cNvPr id="42" name="矩形 15"/>
          <p:cNvSpPr>
            <a:spLocks noChangeArrowheads="1"/>
          </p:cNvSpPr>
          <p:nvPr/>
        </p:nvSpPr>
        <p:spPr bwMode="auto">
          <a:xfrm>
            <a:off x="0" y="-66675"/>
            <a:ext cx="12190730" cy="903605"/>
          </a:xfrm>
          <a:prstGeom prst="rect">
            <a:avLst/>
          </a:prstGeom>
          <a:gradFill rotWithShape="1">
            <a:gsLst>
              <a:gs pos="0">
                <a:srgbClr val="003F77"/>
              </a:gs>
              <a:gs pos="50000">
                <a:srgbClr val="005FAD"/>
              </a:gs>
              <a:gs pos="100000">
                <a:srgbClr val="0072CE"/>
              </a:gs>
            </a:gsLst>
            <a:lin ang="0" scaled="1"/>
          </a:gradFill>
          <a:ln w="9525" algn="ctr">
            <a:noFill/>
            <a:round/>
          </a:ln>
        </p:spPr>
        <p:txBody>
          <a:bodyPr wrap="square" lIns="0" tIns="0" rIns="0" bIns="0">
            <a:noAutofit/>
          </a:bodyPr>
          <a:p>
            <a:pPr defTabSz="1219200" fontAlgn="base">
              <a:spcBef>
                <a:spcPct val="0"/>
              </a:spcBef>
              <a:spcAft>
                <a:spcPct val="0"/>
              </a:spcAft>
              <a:defRPr/>
            </a:pPr>
            <a:endParaRPr lang="zh-CN" altLang="en-US" sz="1000" dirty="0">
              <a:solidFill>
                <a:srgbClr val="404040"/>
              </a:solidFill>
              <a:latin typeface="微软雅黑" panose="020B0503020204020204" charset="-122"/>
              <a:ea typeface="微软雅黑" panose="020B0503020204020204" charset="-122"/>
            </a:endParaRPr>
          </a:p>
        </p:txBody>
      </p:sp>
      <p:sp>
        <p:nvSpPr>
          <p:cNvPr id="2052" name="矩形 6"/>
          <p:cNvSpPr>
            <a:spLocks noChangeArrowheads="1"/>
          </p:cNvSpPr>
          <p:nvPr/>
        </p:nvSpPr>
        <p:spPr bwMode="auto">
          <a:xfrm>
            <a:off x="182033" y="26671"/>
            <a:ext cx="12084051" cy="612775"/>
          </a:xfrm>
          <a:prstGeom prst="rect">
            <a:avLst/>
          </a:prstGeom>
          <a:noFill/>
          <a:ln w="9525">
            <a:noFill/>
            <a:miter lim="800000"/>
          </a:ln>
        </p:spPr>
        <p:txBody>
          <a:bodyPr lIns="121917" tIns="60958" rIns="121917" bIns="60958">
            <a:spAutoFit/>
          </a:bodyPr>
          <a:p>
            <a:pPr lvl="0" algn="l" defTabSz="1217295"/>
            <a:r>
              <a:rPr lang="zh-CN" sz="3200" b="1" dirty="0" smtClean="0">
                <a:solidFill>
                  <a:srgbClr val="FFFFFF"/>
                </a:solidFill>
                <a:latin typeface="微软雅黑" panose="020B0503020204020204" charset="-122"/>
                <a:ea typeface="微软雅黑" panose="020B0503020204020204" charset="-122"/>
                <a:sym typeface="+mn-ea"/>
              </a:rPr>
              <a:t>项目部署架构</a:t>
            </a:r>
            <a:r>
              <a:rPr lang="en-US" altLang="zh-CN" sz="3200" b="1" dirty="0" smtClean="0">
                <a:solidFill>
                  <a:srgbClr val="FFFFFF"/>
                </a:solidFill>
                <a:latin typeface="微软雅黑" panose="020B0503020204020204" charset="-122"/>
                <a:ea typeface="微软雅黑" panose="020B0503020204020204" charset="-122"/>
                <a:sym typeface="+mn-ea"/>
              </a:rPr>
              <a:t>-</a:t>
            </a:r>
            <a:r>
              <a:rPr lang="zh-CN" altLang="en-US" sz="3200" b="1" dirty="0" smtClean="0">
                <a:solidFill>
                  <a:srgbClr val="FFFFFF"/>
                </a:solidFill>
                <a:latin typeface="微软雅黑" panose="020B0503020204020204" charset="-122"/>
                <a:ea typeface="微软雅黑" panose="020B0503020204020204" charset="-122"/>
                <a:sym typeface="+mn-ea"/>
              </a:rPr>
              <a:t>管理员</a:t>
            </a:r>
            <a:endParaRPr lang="zh-CN" altLang="en-US" sz="3200" b="1" dirty="0" smtClean="0">
              <a:solidFill>
                <a:srgbClr val="FFFFFF"/>
              </a:solidFill>
              <a:latin typeface="微软雅黑" panose="020B0503020204020204" charset="-122"/>
              <a:ea typeface="微软雅黑" panose="020B0503020204020204" charset="-122"/>
              <a:sym typeface="+mn-ea"/>
            </a:endParaRPr>
          </a:p>
        </p:txBody>
      </p:sp>
      <p:sp>
        <p:nvSpPr>
          <p:cNvPr id="26" name="文本框 25"/>
          <p:cNvSpPr txBox="1"/>
          <p:nvPr/>
        </p:nvSpPr>
        <p:spPr>
          <a:xfrm rot="1260000">
            <a:off x="11038840" y="998220"/>
            <a:ext cx="1118235" cy="378460"/>
          </a:xfrm>
          <a:prstGeom prst="rect">
            <a:avLst/>
          </a:prstGeom>
          <a:solidFill>
            <a:schemeClr val="accent5">
              <a:lumMod val="75000"/>
            </a:schemeClr>
          </a:solid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indent="0" algn="ctr" defTabSz="457200" rtl="0" fontAlgn="auto" latinLnBrk="0" hangingPunct="0">
              <a:lnSpc>
                <a:spcPct val="100000"/>
              </a:lnSpc>
              <a:spcBef>
                <a:spcPts val="0"/>
              </a:spcBef>
              <a:spcAft>
                <a:spcPts val="0"/>
              </a:spcAft>
              <a:buClrTx/>
              <a:buSzTx/>
              <a:buFontTx/>
              <a:buNone/>
            </a:pPr>
            <a:r>
              <a:rPr kumimoji="0" lang="zh-CN" altLang="en-US" sz="1800" b="1" i="0" u="none" strike="noStrike" cap="none" spc="0" normalizeH="0" baseline="0">
                <a:ln>
                  <a:noFill/>
                </a:ln>
                <a:solidFill>
                  <a:schemeClr val="bg1"/>
                </a:solidFill>
                <a:effectLst/>
                <a:uFillTx/>
                <a:latin typeface="微软雅黑" panose="020B0503020204020204" charset="-122"/>
                <a:ea typeface="微软雅黑" panose="020B0503020204020204" charset="-122"/>
                <a:cs typeface="微软雅黑" panose="020B0503020204020204" charset="-122"/>
                <a:sym typeface="Arial" panose="020B0604020202020204"/>
              </a:rPr>
              <a:t>示   例</a:t>
            </a:r>
            <a:endParaRPr kumimoji="0" lang="zh-CN" altLang="en-US" sz="1800" b="1" i="0" u="none" strike="noStrike" cap="none" spc="0" normalizeH="0" baseline="0">
              <a:ln>
                <a:noFill/>
              </a:ln>
              <a:solidFill>
                <a:schemeClr val="bg1"/>
              </a:solidFill>
              <a:effectLst/>
              <a:uFillTx/>
              <a:latin typeface="微软雅黑" panose="020B0503020204020204" charset="-122"/>
              <a:ea typeface="微软雅黑" panose="020B0503020204020204" charset="-122"/>
              <a:cs typeface="微软雅黑" panose="020B0503020204020204" charset="-122"/>
              <a:sym typeface="Arial" panose="020B0604020202020204"/>
            </a:endParaRPr>
          </a:p>
        </p:txBody>
      </p:sp>
      <p:sp>
        <p:nvSpPr>
          <p:cNvPr id="11323" name="文本框 61"/>
          <p:cNvSpPr txBox="1"/>
          <p:nvPr/>
        </p:nvSpPr>
        <p:spPr>
          <a:xfrm>
            <a:off x="193040" y="1068070"/>
            <a:ext cx="5331460" cy="3046095"/>
          </a:xfrm>
          <a:prstGeom prst="rect">
            <a:avLst/>
          </a:prstGeom>
          <a:noFill/>
          <a:ln w="9525">
            <a:noFill/>
          </a:ln>
        </p:spPr>
        <p:txBody>
          <a:bodyPr wrap="square" anchor="t">
            <a:spAutoFit/>
          </a:bodyPr>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描述本期项目所涉及的各个应用系统的部署架构；</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rPr>
              <a:t>如本期项目的基础架构有变更，基础架构图请参照附件《基础架构图绘制指南》来</a:t>
            </a:r>
            <a:r>
              <a:rPr lang="zh-CN" altLang="en-US" sz="1600" b="1">
                <a:latin typeface="微软雅黑" panose="020B0503020204020204" charset="-122"/>
                <a:ea typeface="微软雅黑" panose="020B0503020204020204" charset="-122"/>
                <a:sym typeface="+mn-ea"/>
              </a:rPr>
              <a:t>绘制</a:t>
            </a:r>
            <a:r>
              <a:rPr lang="zh-CN" altLang="en-US" sz="1600" b="1">
                <a:latin typeface="微软雅黑" panose="020B0503020204020204" charset="-122"/>
                <a:ea typeface="微软雅黑" panose="020B0503020204020204" charset="-122"/>
              </a:rPr>
              <a:t>，其中</a:t>
            </a:r>
            <a:r>
              <a:rPr lang="zh-CN" altLang="en-US" sz="1600" b="1">
                <a:solidFill>
                  <a:srgbClr val="FF0000"/>
                </a:solidFill>
                <a:latin typeface="微软雅黑" panose="020B0503020204020204" charset="-122"/>
                <a:ea typeface="微软雅黑" panose="020B0503020204020204" charset="-122"/>
              </a:rPr>
              <a:t>部署组的字体颜色请参考</a:t>
            </a:r>
            <a:r>
              <a:rPr lang="en-US" altLang="zh-CN" sz="1600" b="1">
                <a:solidFill>
                  <a:srgbClr val="FF0000"/>
                </a:solidFill>
                <a:latin typeface="微软雅黑" panose="020B0503020204020204" charset="-122"/>
                <a:ea typeface="微软雅黑" panose="020B0503020204020204" charset="-122"/>
              </a:rPr>
              <a:t>“</a:t>
            </a:r>
            <a:r>
              <a:rPr lang="zh-CN" altLang="en-US" sz="1600" b="1">
                <a:solidFill>
                  <a:srgbClr val="FF0000"/>
                </a:solidFill>
                <a:latin typeface="微软雅黑" panose="020B0503020204020204" charset="-122"/>
                <a:ea typeface="微软雅黑" panose="020B0503020204020204" charset="-122"/>
              </a:rPr>
              <a:t>基础架构的变更</a:t>
            </a:r>
            <a:r>
              <a:rPr lang="en-US" altLang="zh-CN" sz="1600" b="1">
                <a:solidFill>
                  <a:srgbClr val="FF0000"/>
                </a:solidFill>
                <a:latin typeface="微软雅黑" panose="020B0503020204020204" charset="-122"/>
                <a:ea typeface="微软雅黑" panose="020B0503020204020204" charset="-122"/>
              </a:rPr>
              <a:t>”</a:t>
            </a:r>
            <a:r>
              <a:rPr lang="zh-CN" altLang="en-US" sz="1600" b="1">
                <a:solidFill>
                  <a:srgbClr val="FF0000"/>
                </a:solidFill>
                <a:latin typeface="微软雅黑" panose="020B0503020204020204" charset="-122"/>
                <a:ea typeface="微软雅黑" panose="020B0503020204020204" charset="-122"/>
              </a:rPr>
              <a:t>小节；</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600" b="1">
                <a:latin typeface="微软雅黑" panose="020B0503020204020204" charset="-122"/>
                <a:ea typeface="微软雅黑" panose="020B0503020204020204" charset="-122"/>
                <a:sym typeface="+mn-ea"/>
              </a:rPr>
              <a:t>基础架构图绘制完成后，请导出为图片附在本页面；</a:t>
            </a:r>
            <a:endParaRPr lang="zh-CN" altLang="en-US" sz="1600" b="1">
              <a:latin typeface="微软雅黑" panose="020B0503020204020204" charset="-122"/>
              <a:ea typeface="微软雅黑" panose="020B0503020204020204" charset="-122"/>
              <a:sym typeface="+mn-ea"/>
            </a:endParaRPr>
          </a:p>
          <a:p>
            <a:pPr marL="285750" indent="-285750">
              <a:buFont typeface="Arial" panose="020B0604020202020204" pitchFamily="34" charset="0"/>
              <a:buChar char="•"/>
            </a:pPr>
            <a:endParaRPr lang="zh-CN" altLang="en-US" sz="1600" b="1">
              <a:latin typeface="微软雅黑" panose="020B0503020204020204" charset="-122"/>
              <a:ea typeface="微软雅黑" panose="020B0503020204020204" charset="-122"/>
              <a:sym typeface="+mn-ea"/>
            </a:endParaRPr>
          </a:p>
          <a:p>
            <a:pPr marL="285750" indent="-285750">
              <a:buFont typeface="Arial" panose="020B0604020202020204" pitchFamily="34" charset="0"/>
              <a:buChar char="•"/>
            </a:pPr>
            <a:r>
              <a:rPr lang="zh-CN" altLang="en-US" sz="1600" b="1">
                <a:solidFill>
                  <a:srgbClr val="FF0000"/>
                </a:solidFill>
                <a:latin typeface="微软雅黑" panose="020B0503020204020204" charset="-122"/>
                <a:ea typeface="微软雅黑" panose="020B0503020204020204" charset="-122"/>
                <a:sym typeface="+mn-ea"/>
              </a:rPr>
              <a:t>在</a:t>
            </a:r>
            <a:r>
              <a:rPr lang="en-US" altLang="zh-CN" sz="1600" b="1">
                <a:solidFill>
                  <a:srgbClr val="FF0000"/>
                </a:solidFill>
                <a:latin typeface="微软雅黑" panose="020B0503020204020204" charset="-122"/>
                <a:ea typeface="微软雅黑" panose="020B0503020204020204" charset="-122"/>
                <a:sym typeface="+mn-ea"/>
              </a:rPr>
              <a:t>IT</a:t>
            </a:r>
            <a:r>
              <a:rPr lang="zh-CN" altLang="en-US" sz="1600" b="1">
                <a:solidFill>
                  <a:srgbClr val="FF0000"/>
                </a:solidFill>
                <a:latin typeface="微软雅黑" panose="020B0503020204020204" charset="-122"/>
                <a:ea typeface="微软雅黑" panose="020B0503020204020204" charset="-122"/>
                <a:sym typeface="+mn-ea"/>
              </a:rPr>
              <a:t>云平台的立项审核流程中，将检查项目所规划的基础架构图是否已入库；在结项审核流程中，将检查基础架构图是否与生产部署方案一致。</a:t>
            </a:r>
            <a:endParaRPr lang="zh-CN" altLang="en-US" sz="1600" b="1">
              <a:latin typeface="微软雅黑" panose="020B0503020204020204" charset="-122"/>
              <a:ea typeface="微软雅黑" panose="020B0503020204020204" charset="-122"/>
            </a:endParaRPr>
          </a:p>
          <a:p>
            <a:pPr marL="285750" indent="-285750">
              <a:buFont typeface="Arial" panose="020B0604020202020204" pitchFamily="34" charset="0"/>
              <a:buChar char="•"/>
            </a:pPr>
            <a:endParaRPr lang="en-US" altLang="zh-CN" sz="1600" b="1">
              <a:latin typeface="微软雅黑" panose="020B0503020204020204" charset="-122"/>
              <a:ea typeface="微软雅黑" panose="020B0503020204020204" charset="-122"/>
            </a:endParaRPr>
          </a:p>
        </p:txBody>
      </p:sp>
      <p:pic>
        <p:nvPicPr>
          <p:cNvPr id="6" name="图片 5" descr="产险2022版智慧党建管理系统（示例）-主视图"/>
          <p:cNvPicPr>
            <a:picLocks noChangeAspect="1"/>
          </p:cNvPicPr>
          <p:nvPr/>
        </p:nvPicPr>
        <p:blipFill>
          <a:blip r:embed="rId1"/>
          <a:stretch>
            <a:fillRect/>
          </a:stretch>
        </p:blipFill>
        <p:spPr>
          <a:xfrm>
            <a:off x="5213350" y="855980"/>
            <a:ext cx="5934075" cy="5311140"/>
          </a:xfrm>
          <a:prstGeom prst="rect">
            <a:avLst/>
          </a:prstGeom>
        </p:spPr>
      </p:pic>
      <p:graphicFrame>
        <p:nvGraphicFramePr>
          <p:cNvPr id="2" name="对象 1">
            <a:hlinkClick r:id="" action="ppaction://ole?verb="/>
          </p:cNvPr>
          <p:cNvGraphicFramePr>
            <a:graphicFrameLocks noChangeAspect="1"/>
          </p:cNvGraphicFramePr>
          <p:nvPr/>
        </p:nvGraphicFramePr>
        <p:xfrm>
          <a:off x="594360" y="5398770"/>
          <a:ext cx="971550" cy="666750"/>
        </p:xfrm>
        <a:graphic>
          <a:graphicData uri="http://schemas.openxmlformats.org/presentationml/2006/ole">
            <mc:AlternateContent xmlns:mc="http://schemas.openxmlformats.org/markup-compatibility/2006">
              <mc:Choice xmlns:v="urn:schemas-microsoft-com:vml" Requires="v">
                <p:oleObj spid="_x0000_s1026" name="" showAsIcon="1" r:id="rId2" imgW="971550" imgH="666750" progId="FoxitReader.Document">
                  <p:embed/>
                </p:oleObj>
              </mc:Choice>
              <mc:Fallback>
                <p:oleObj name="" showAsIcon="1" r:id="rId2" imgW="971550" imgH="666750" progId="FoxitReader.Document">
                  <p:embed/>
                  <p:pic>
                    <p:nvPicPr>
                      <p:cNvPr id="0" name="图片 1025"/>
                      <p:cNvPicPr/>
                      <p:nvPr/>
                    </p:nvPicPr>
                    <p:blipFill>
                      <a:blip r:embed="rId3"/>
                      <a:stretch>
                        <a:fillRect/>
                      </a:stretch>
                    </p:blipFill>
                    <p:spPr>
                      <a:xfrm>
                        <a:off x="594360" y="5398770"/>
                        <a:ext cx="971550" cy="666750"/>
                      </a:xfrm>
                      <a:prstGeom prst="rect">
                        <a:avLst/>
                      </a:prstGeom>
                    </p:spPr>
                  </p:pic>
                </p:oleObj>
              </mc:Fallback>
            </mc:AlternateContent>
          </a:graphicData>
        </a:graphic>
      </p:graphicFrame>
    </p:spTree>
    <p:custDataLst>
      <p:tags r:id="rId4"/>
    </p:custDataLst>
  </p:cSld>
  <p:clrMapOvr>
    <a:masterClrMapping/>
  </p:clrMapOvr>
  <mc:AlternateContent xmlns:mc="http://schemas.openxmlformats.org/markup-compatibility/2006">
    <mc:Choice xmlns:p14="http://schemas.microsoft.com/office/powerpoint/2010/main" Requires="p14">
      <p:transition spd="slow" p14:dur="375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rpHL0s1WRWClTjNJYnnxFA"/>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rpHL0s1WRWClTjNJYnnxFA"/>
</p:tagLst>
</file>

<file path=ppt/tags/tag5.xml><?xml version="1.0" encoding="utf-8"?>
<p:tagLst xmlns:p="http://schemas.openxmlformats.org/presentationml/2006/main">
  <p:tag name="ISLIDE.VECTOR" val="#541803;#379099;"/>
</p:tagLst>
</file>

<file path=ppt/tags/tag6.xml><?xml version="1.0" encoding="utf-8"?>
<p:tagLst xmlns:p="http://schemas.openxmlformats.org/presentationml/2006/main">
  <p:tag name="ISLIDE.VECTOR" val="#541803;#379099;"/>
</p:tagLst>
</file>

<file path=ppt/tags/tag7.xml><?xml version="1.0" encoding="utf-8"?>
<p:tagLst xmlns:p="http://schemas.openxmlformats.org/presentationml/2006/main">
  <p:tag name="ISLIDE.VECTOR" val="#541803;#379099;"/>
</p:tagLst>
</file>

<file path=ppt/tags/tag8.xml><?xml version="1.0" encoding="utf-8"?>
<p:tagLst xmlns:p="http://schemas.openxmlformats.org/presentationml/2006/main">
  <p:tag name="ISLIDE.VECTOR" val="#541803;#379099;"/>
</p:tagLst>
</file>

<file path=ppt/tags/tag9.xml><?xml version="1.0" encoding="utf-8"?>
<p:tagLst xmlns:p="http://schemas.openxmlformats.org/presentationml/2006/main">
  <p:tag name="ISLIDE.VECTOR" val="#541803;#379099;"/>
</p:tagLst>
</file>

<file path=ppt/tags/tag10.xml><?xml version="1.0" encoding="utf-8"?>
<p:tagLst xmlns:p="http://schemas.openxmlformats.org/presentationml/2006/main">
  <p:tag name="ISLIDE.VECTOR" val="#541803;#379099;"/>
</p:tagLst>
</file>

<file path=ppt/tags/tag11.xml><?xml version="1.0" encoding="utf-8"?>
<p:tagLst xmlns:p="http://schemas.openxmlformats.org/presentationml/2006/main">
  <p:tag name="ISLIDE.VECTOR" val="#541803;#379099;"/>
</p:tagLst>
</file>

<file path=ppt/tags/tag12.xml><?xml version="1.0" encoding="utf-8"?>
<p:tagLst xmlns:p="http://schemas.openxmlformats.org/presentationml/2006/main">
  <p:tag name="ISLIDE.VECTOR" val="#541803;#379099;"/>
</p:tagLst>
</file>

<file path=ppt/tags/tag13.xml><?xml version="1.0" encoding="utf-8"?>
<p:tagLst xmlns:p="http://schemas.openxmlformats.org/presentationml/2006/main">
  <p:tag name="commondata" val="eyJoZGlkIjoiZDIzZWQ0YWQ0YTM4MzA4NmQwYzVjZWRhOWM4ZDQ0MDkifQ=="/>
</p:tagLst>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nx2dvx5o">
      <a:majorFont>
        <a:latin typeface="宋体"/>
        <a:ea typeface="宋体"/>
        <a:cs typeface=""/>
      </a:majorFont>
      <a:minorFont>
        <a:latin typeface="宋体"/>
        <a:ea typeface="宋体"/>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FFC200"/>
          </a:solidFill>
          <a:prstDash val="solid"/>
          <a:miter lim="400000"/>
        </a:ln>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C2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FFC200"/>
          </a:solidFill>
          <a:prstDash val="solid"/>
          <a:miter lim="400000"/>
        </a:ln>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C2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1397</Words>
  <Application>WPS 演示</Application>
  <PresentationFormat>宽屏</PresentationFormat>
  <Paragraphs>198</Paragraphs>
  <Slides>8</Slides>
  <Notes>22</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4</vt:i4>
      </vt:variant>
      <vt:variant>
        <vt:lpstr>幻灯片标题</vt:lpstr>
      </vt:variant>
      <vt:variant>
        <vt:i4>8</vt:i4>
      </vt:variant>
    </vt:vector>
  </HeadingPairs>
  <TitlesOfParts>
    <vt:vector size="27" baseType="lpstr">
      <vt:lpstr>Arial</vt:lpstr>
      <vt:lpstr>宋体</vt:lpstr>
      <vt:lpstr>Wingdings</vt:lpstr>
      <vt:lpstr>Arial</vt:lpstr>
      <vt:lpstr>Helvetica</vt:lpstr>
      <vt:lpstr>Segoe Print</vt:lpstr>
      <vt:lpstr>黑体</vt:lpstr>
      <vt:lpstr>Myriad Pro</vt:lpstr>
      <vt:lpstr>Verdana</vt:lpstr>
      <vt:lpstr>MS PGothic</vt:lpstr>
      <vt:lpstr>微软雅黑</vt:lpstr>
      <vt:lpstr>Lucida Grande</vt:lpstr>
      <vt:lpstr>Wingdings</vt:lpstr>
      <vt:lpstr>Arial Unicode MS</vt:lpstr>
      <vt:lpstr>White</vt:lpstr>
      <vt:lpstr>PowerPoint.Show.12</vt:lpstr>
      <vt:lpstr>Excel.Sheet.12</vt:lpstr>
      <vt:lpstr>Excel.Sheet.12</vt:lpstr>
      <vt:lpstr>FoxitReader.Document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dc:title>
  <dc:creator>刘凯</dc:creator>
  <cp:lastModifiedBy>小刘</cp:lastModifiedBy>
  <cp:revision>619</cp:revision>
  <dcterms:created xsi:type="dcterms:W3CDTF">2024-04-10T07:07:00Z</dcterms:created>
  <dcterms:modified xsi:type="dcterms:W3CDTF">2024-04-10T12:53:51Z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249B8BE829B6480FBA7EB510827C07E4_13</vt:lpwstr>
  </property>
</Properties>
</file>